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1" r:id="rId5"/>
  </p:sldMasterIdLst>
  <p:notesMasterIdLst>
    <p:notesMasterId r:id="rId37"/>
  </p:notesMasterIdLst>
  <p:sldIdLst>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2" autoAdjust="0"/>
  </p:normalViewPr>
  <p:slideViewPr>
    <p:cSldViewPr snapToGrid="0">
      <p:cViewPr>
        <p:scale>
          <a:sx n="81" d="100"/>
          <a:sy n="81" d="100"/>
        </p:scale>
        <p:origin x="-174"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E409F7-A0F9-419D-A5FE-B72CA7CC46DD}"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3FC24EAD-370A-4E67-A4C7-0A3ABD1174BC}">
      <dgm:prSet/>
      <dgm:spPr/>
      <dgm:t>
        <a:bodyPr/>
        <a:lstStyle/>
        <a:p>
          <a:pPr rtl="0"/>
          <a:r>
            <a:rPr lang="de-DE" dirty="0" smtClean="0"/>
            <a:t>… abwarten und Wünsche zurückstellen kann …</a:t>
          </a:r>
          <a:endParaRPr lang="de-DE" dirty="0"/>
        </a:p>
      </dgm:t>
    </dgm:pt>
    <dgm:pt modelId="{665B204C-8286-4707-8C8E-D9D8F6A194C2}" type="parTrans" cxnId="{CC5DBC8D-CECE-4F39-B8B9-7F15FA0BFC0B}">
      <dgm:prSet/>
      <dgm:spPr/>
      <dgm:t>
        <a:bodyPr/>
        <a:lstStyle/>
        <a:p>
          <a:endParaRPr lang="de-DE"/>
        </a:p>
      </dgm:t>
    </dgm:pt>
    <dgm:pt modelId="{20FB5E91-708C-4440-853C-469CD9A3EAC0}" type="sibTrans" cxnId="{CC5DBC8D-CECE-4F39-B8B9-7F15FA0BFC0B}">
      <dgm:prSet/>
      <dgm:spPr/>
      <dgm:t>
        <a:bodyPr/>
        <a:lstStyle/>
        <a:p>
          <a:endParaRPr lang="de-DE"/>
        </a:p>
      </dgm:t>
    </dgm:pt>
    <dgm:pt modelId="{B25CC46A-C0E0-416D-A655-8EE26D5CA84D}" type="pres">
      <dgm:prSet presAssocID="{AEE409F7-A0F9-419D-A5FE-B72CA7CC46DD}" presName="linear" presStyleCnt="0">
        <dgm:presLayoutVars>
          <dgm:animLvl val="lvl"/>
          <dgm:resizeHandles val="exact"/>
        </dgm:presLayoutVars>
      </dgm:prSet>
      <dgm:spPr/>
      <dgm:t>
        <a:bodyPr/>
        <a:lstStyle/>
        <a:p>
          <a:endParaRPr lang="de-DE"/>
        </a:p>
      </dgm:t>
    </dgm:pt>
    <dgm:pt modelId="{16999D1C-1D27-4EB3-8F84-E33D7463FC28}" type="pres">
      <dgm:prSet presAssocID="{3FC24EAD-370A-4E67-A4C7-0A3ABD1174BC}" presName="parentText" presStyleLbl="node1" presStyleIdx="0" presStyleCnt="1" custScaleY="54785">
        <dgm:presLayoutVars>
          <dgm:chMax val="0"/>
          <dgm:bulletEnabled val="1"/>
        </dgm:presLayoutVars>
      </dgm:prSet>
      <dgm:spPr/>
      <dgm:t>
        <a:bodyPr/>
        <a:lstStyle/>
        <a:p>
          <a:endParaRPr lang="de-DE"/>
        </a:p>
      </dgm:t>
    </dgm:pt>
  </dgm:ptLst>
  <dgm:cxnLst>
    <dgm:cxn modelId="{CE489102-FE1C-459A-844C-FA0C3E2E91F7}" type="presOf" srcId="{3FC24EAD-370A-4E67-A4C7-0A3ABD1174BC}" destId="{16999D1C-1D27-4EB3-8F84-E33D7463FC28}" srcOrd="0" destOrd="0" presId="urn:microsoft.com/office/officeart/2005/8/layout/vList2"/>
    <dgm:cxn modelId="{CC5DBC8D-CECE-4F39-B8B9-7F15FA0BFC0B}" srcId="{AEE409F7-A0F9-419D-A5FE-B72CA7CC46DD}" destId="{3FC24EAD-370A-4E67-A4C7-0A3ABD1174BC}" srcOrd="0" destOrd="0" parTransId="{665B204C-8286-4707-8C8E-D9D8F6A194C2}" sibTransId="{20FB5E91-708C-4440-853C-469CD9A3EAC0}"/>
    <dgm:cxn modelId="{0BCEBA37-E59E-4898-8015-3940189EE6B4}" type="presOf" srcId="{AEE409F7-A0F9-419D-A5FE-B72CA7CC46DD}" destId="{B25CC46A-C0E0-416D-A655-8EE26D5CA84D}" srcOrd="0" destOrd="0" presId="urn:microsoft.com/office/officeart/2005/8/layout/vList2"/>
    <dgm:cxn modelId="{007C7A14-A77C-47C4-916F-32535D643564}" type="presParOf" srcId="{B25CC46A-C0E0-416D-A655-8EE26D5CA84D}" destId="{16999D1C-1D27-4EB3-8F84-E33D7463FC2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E37789-1C5D-44F7-8BB1-B85A7386F6F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de-DE"/>
        </a:p>
      </dgm:t>
    </dgm:pt>
    <dgm:pt modelId="{11E8F5F2-83C4-4293-854B-EC4EF7EA69BE}">
      <dgm:prSet/>
      <dgm:spPr/>
      <dgm:t>
        <a:bodyPr/>
        <a:lstStyle/>
        <a:p>
          <a:pPr rtl="0"/>
          <a:r>
            <a:rPr lang="de-DE" dirty="0" smtClean="0"/>
            <a:t/>
          </a:r>
          <a:br>
            <a:rPr lang="de-DE" dirty="0" smtClean="0"/>
          </a:br>
          <a:r>
            <a:rPr lang="de-DE" dirty="0" smtClean="0"/>
            <a:t/>
          </a:r>
          <a:br>
            <a:rPr lang="de-DE" dirty="0" smtClean="0"/>
          </a:br>
          <a:r>
            <a:rPr lang="de-DE" dirty="0" smtClean="0"/>
            <a:t>… kann seine Ziele leichter und schneller erreichen …</a:t>
          </a:r>
          <a:br>
            <a:rPr lang="de-DE" dirty="0" smtClean="0"/>
          </a:br>
          <a:r>
            <a:rPr lang="de-DE" dirty="0" smtClean="0"/>
            <a:t/>
          </a:r>
          <a:br>
            <a:rPr lang="de-DE" dirty="0" smtClean="0"/>
          </a:br>
          <a:endParaRPr lang="de-DE" dirty="0"/>
        </a:p>
      </dgm:t>
    </dgm:pt>
    <dgm:pt modelId="{CC985C5D-30F7-4457-852F-B85219C5AC49}" type="parTrans" cxnId="{93739233-378A-4F33-8094-A6F18B605C57}">
      <dgm:prSet/>
      <dgm:spPr/>
      <dgm:t>
        <a:bodyPr/>
        <a:lstStyle/>
        <a:p>
          <a:endParaRPr lang="de-DE"/>
        </a:p>
      </dgm:t>
    </dgm:pt>
    <dgm:pt modelId="{CC843230-0B7D-4BCB-88C4-D588B5DADEAD}" type="sibTrans" cxnId="{93739233-378A-4F33-8094-A6F18B605C57}">
      <dgm:prSet/>
      <dgm:spPr/>
      <dgm:t>
        <a:bodyPr/>
        <a:lstStyle/>
        <a:p>
          <a:endParaRPr lang="de-DE"/>
        </a:p>
      </dgm:t>
    </dgm:pt>
    <dgm:pt modelId="{BFFAC08B-513F-48CD-8BAD-A5B48CBBD9D8}" type="pres">
      <dgm:prSet presAssocID="{27E37789-1C5D-44F7-8BB1-B85A7386F6F2}" presName="compositeShape" presStyleCnt="0">
        <dgm:presLayoutVars>
          <dgm:chMax val="7"/>
          <dgm:dir/>
          <dgm:resizeHandles val="exact"/>
        </dgm:presLayoutVars>
      </dgm:prSet>
      <dgm:spPr/>
      <dgm:t>
        <a:bodyPr/>
        <a:lstStyle/>
        <a:p>
          <a:endParaRPr lang="de-DE"/>
        </a:p>
      </dgm:t>
    </dgm:pt>
    <dgm:pt modelId="{B782B238-9932-41B8-A2CF-39132F31E836}" type="pres">
      <dgm:prSet presAssocID="{11E8F5F2-83C4-4293-854B-EC4EF7EA69BE}" presName="circ1TxSh" presStyleLbl="vennNode1" presStyleIdx="0" presStyleCnt="1"/>
      <dgm:spPr/>
      <dgm:t>
        <a:bodyPr/>
        <a:lstStyle/>
        <a:p>
          <a:endParaRPr lang="de-DE"/>
        </a:p>
      </dgm:t>
    </dgm:pt>
  </dgm:ptLst>
  <dgm:cxnLst>
    <dgm:cxn modelId="{93739233-378A-4F33-8094-A6F18B605C57}" srcId="{27E37789-1C5D-44F7-8BB1-B85A7386F6F2}" destId="{11E8F5F2-83C4-4293-854B-EC4EF7EA69BE}" srcOrd="0" destOrd="0" parTransId="{CC985C5D-30F7-4457-852F-B85219C5AC49}" sibTransId="{CC843230-0B7D-4BCB-88C4-D588B5DADEAD}"/>
    <dgm:cxn modelId="{A171A907-4171-45FC-BC1B-751CE396B7B4}" type="presOf" srcId="{11E8F5F2-83C4-4293-854B-EC4EF7EA69BE}" destId="{B782B238-9932-41B8-A2CF-39132F31E836}" srcOrd="0" destOrd="0" presId="urn:microsoft.com/office/officeart/2005/8/layout/venn1"/>
    <dgm:cxn modelId="{DD2E4D86-8891-4FF7-A45C-F64E7D66BB92}" type="presOf" srcId="{27E37789-1C5D-44F7-8BB1-B85A7386F6F2}" destId="{BFFAC08B-513F-48CD-8BAD-A5B48CBBD9D8}" srcOrd="0" destOrd="0" presId="urn:microsoft.com/office/officeart/2005/8/layout/venn1"/>
    <dgm:cxn modelId="{124919E4-8079-47A7-A780-9C0D92D32D4E}" type="presParOf" srcId="{BFFAC08B-513F-48CD-8BAD-A5B48CBBD9D8}" destId="{B782B238-9932-41B8-A2CF-39132F31E836}"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7E37789-1C5D-44F7-8BB1-B85A7386F6F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de-DE"/>
        </a:p>
      </dgm:t>
    </dgm:pt>
    <dgm:pt modelId="{11E8F5F2-83C4-4293-854B-EC4EF7EA69BE}">
      <dgm:prSet/>
      <dgm:spPr/>
      <dgm:t>
        <a:bodyPr/>
        <a:lstStyle/>
        <a:p>
          <a:pPr rtl="0"/>
          <a:r>
            <a:rPr lang="de-DE" dirty="0" smtClean="0"/>
            <a:t/>
          </a:r>
          <a:br>
            <a:rPr lang="de-DE" dirty="0" smtClean="0"/>
          </a:br>
          <a:r>
            <a:rPr lang="de-DE" dirty="0" smtClean="0"/>
            <a:t/>
          </a:r>
          <a:br>
            <a:rPr lang="de-DE" dirty="0" smtClean="0"/>
          </a:br>
          <a:r>
            <a:rPr lang="de-DE" dirty="0" smtClean="0"/>
            <a:t>… kann die Wahrscheinlichkeit, Fehler zu machen, verringern …</a:t>
          </a:r>
          <a:br>
            <a:rPr lang="de-DE" dirty="0" smtClean="0"/>
          </a:br>
          <a:r>
            <a:rPr lang="de-DE" dirty="0" smtClean="0"/>
            <a:t/>
          </a:r>
          <a:br>
            <a:rPr lang="de-DE" dirty="0" smtClean="0"/>
          </a:br>
          <a:endParaRPr lang="de-DE" dirty="0"/>
        </a:p>
      </dgm:t>
    </dgm:pt>
    <dgm:pt modelId="{CC985C5D-30F7-4457-852F-B85219C5AC49}" type="parTrans" cxnId="{93739233-378A-4F33-8094-A6F18B605C57}">
      <dgm:prSet/>
      <dgm:spPr/>
      <dgm:t>
        <a:bodyPr/>
        <a:lstStyle/>
        <a:p>
          <a:endParaRPr lang="de-DE"/>
        </a:p>
      </dgm:t>
    </dgm:pt>
    <dgm:pt modelId="{CC843230-0B7D-4BCB-88C4-D588B5DADEAD}" type="sibTrans" cxnId="{93739233-378A-4F33-8094-A6F18B605C57}">
      <dgm:prSet/>
      <dgm:spPr/>
      <dgm:t>
        <a:bodyPr/>
        <a:lstStyle/>
        <a:p>
          <a:endParaRPr lang="de-DE"/>
        </a:p>
      </dgm:t>
    </dgm:pt>
    <dgm:pt modelId="{BFFAC08B-513F-48CD-8BAD-A5B48CBBD9D8}" type="pres">
      <dgm:prSet presAssocID="{27E37789-1C5D-44F7-8BB1-B85A7386F6F2}" presName="compositeShape" presStyleCnt="0">
        <dgm:presLayoutVars>
          <dgm:chMax val="7"/>
          <dgm:dir/>
          <dgm:resizeHandles val="exact"/>
        </dgm:presLayoutVars>
      </dgm:prSet>
      <dgm:spPr/>
      <dgm:t>
        <a:bodyPr/>
        <a:lstStyle/>
        <a:p>
          <a:endParaRPr lang="de-DE"/>
        </a:p>
      </dgm:t>
    </dgm:pt>
    <dgm:pt modelId="{B782B238-9932-41B8-A2CF-39132F31E836}" type="pres">
      <dgm:prSet presAssocID="{11E8F5F2-83C4-4293-854B-EC4EF7EA69BE}" presName="circ1TxSh" presStyleLbl="vennNode1" presStyleIdx="0" presStyleCnt="1"/>
      <dgm:spPr/>
      <dgm:t>
        <a:bodyPr/>
        <a:lstStyle/>
        <a:p>
          <a:endParaRPr lang="de-DE"/>
        </a:p>
      </dgm:t>
    </dgm:pt>
  </dgm:ptLst>
  <dgm:cxnLst>
    <dgm:cxn modelId="{2439934A-03D3-47F1-8846-98C8D5449F68}" type="presOf" srcId="{27E37789-1C5D-44F7-8BB1-B85A7386F6F2}" destId="{BFFAC08B-513F-48CD-8BAD-A5B48CBBD9D8}" srcOrd="0" destOrd="0" presId="urn:microsoft.com/office/officeart/2005/8/layout/venn1"/>
    <dgm:cxn modelId="{93739233-378A-4F33-8094-A6F18B605C57}" srcId="{27E37789-1C5D-44F7-8BB1-B85A7386F6F2}" destId="{11E8F5F2-83C4-4293-854B-EC4EF7EA69BE}" srcOrd="0" destOrd="0" parTransId="{CC985C5D-30F7-4457-852F-B85219C5AC49}" sibTransId="{CC843230-0B7D-4BCB-88C4-D588B5DADEAD}"/>
    <dgm:cxn modelId="{1907737A-28B1-4DE9-A6E8-BE9747DF866B}" type="presOf" srcId="{11E8F5F2-83C4-4293-854B-EC4EF7EA69BE}" destId="{B782B238-9932-41B8-A2CF-39132F31E836}" srcOrd="0" destOrd="0" presId="urn:microsoft.com/office/officeart/2005/8/layout/venn1"/>
    <dgm:cxn modelId="{7138367E-1B85-45EF-A295-C2F58E9835AE}" type="presParOf" srcId="{BFFAC08B-513F-48CD-8BAD-A5B48CBBD9D8}" destId="{B782B238-9932-41B8-A2CF-39132F31E836}"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7E37789-1C5D-44F7-8BB1-B85A7386F6F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de-DE"/>
        </a:p>
      </dgm:t>
    </dgm:pt>
    <dgm:pt modelId="{11E8F5F2-83C4-4293-854B-EC4EF7EA69BE}">
      <dgm:prSet/>
      <dgm:spPr/>
      <dgm:t>
        <a:bodyPr/>
        <a:lstStyle/>
        <a:p>
          <a:pPr rtl="0"/>
          <a:r>
            <a:rPr lang="de-DE" dirty="0" smtClean="0"/>
            <a:t/>
          </a:r>
          <a:br>
            <a:rPr lang="de-DE" dirty="0" smtClean="0"/>
          </a:br>
          <a:r>
            <a:rPr lang="de-DE" dirty="0" smtClean="0"/>
            <a:t/>
          </a:r>
          <a:br>
            <a:rPr lang="de-DE" dirty="0" smtClean="0"/>
          </a:br>
          <a:r>
            <a:rPr lang="de-DE" dirty="0" smtClean="0"/>
            <a:t>… kann sich öfters mal Wut und Ärger ersparen …</a:t>
          </a:r>
          <a:br>
            <a:rPr lang="de-DE" dirty="0" smtClean="0"/>
          </a:br>
          <a:r>
            <a:rPr lang="de-DE" dirty="0" smtClean="0"/>
            <a:t/>
          </a:r>
          <a:br>
            <a:rPr lang="de-DE" dirty="0" smtClean="0"/>
          </a:br>
          <a:endParaRPr lang="de-DE" dirty="0"/>
        </a:p>
      </dgm:t>
    </dgm:pt>
    <dgm:pt modelId="{CC985C5D-30F7-4457-852F-B85219C5AC49}" type="parTrans" cxnId="{93739233-378A-4F33-8094-A6F18B605C57}">
      <dgm:prSet/>
      <dgm:spPr/>
      <dgm:t>
        <a:bodyPr/>
        <a:lstStyle/>
        <a:p>
          <a:endParaRPr lang="de-DE"/>
        </a:p>
      </dgm:t>
    </dgm:pt>
    <dgm:pt modelId="{CC843230-0B7D-4BCB-88C4-D588B5DADEAD}" type="sibTrans" cxnId="{93739233-378A-4F33-8094-A6F18B605C57}">
      <dgm:prSet/>
      <dgm:spPr/>
      <dgm:t>
        <a:bodyPr/>
        <a:lstStyle/>
        <a:p>
          <a:endParaRPr lang="de-DE"/>
        </a:p>
      </dgm:t>
    </dgm:pt>
    <dgm:pt modelId="{BFFAC08B-513F-48CD-8BAD-A5B48CBBD9D8}" type="pres">
      <dgm:prSet presAssocID="{27E37789-1C5D-44F7-8BB1-B85A7386F6F2}" presName="compositeShape" presStyleCnt="0">
        <dgm:presLayoutVars>
          <dgm:chMax val="7"/>
          <dgm:dir/>
          <dgm:resizeHandles val="exact"/>
        </dgm:presLayoutVars>
      </dgm:prSet>
      <dgm:spPr/>
      <dgm:t>
        <a:bodyPr/>
        <a:lstStyle/>
        <a:p>
          <a:endParaRPr lang="de-DE"/>
        </a:p>
      </dgm:t>
    </dgm:pt>
    <dgm:pt modelId="{B782B238-9932-41B8-A2CF-39132F31E836}" type="pres">
      <dgm:prSet presAssocID="{11E8F5F2-83C4-4293-854B-EC4EF7EA69BE}" presName="circ1TxSh" presStyleLbl="vennNode1" presStyleIdx="0" presStyleCnt="1"/>
      <dgm:spPr/>
      <dgm:t>
        <a:bodyPr/>
        <a:lstStyle/>
        <a:p>
          <a:endParaRPr lang="de-DE"/>
        </a:p>
      </dgm:t>
    </dgm:pt>
  </dgm:ptLst>
  <dgm:cxnLst>
    <dgm:cxn modelId="{00F4DF39-21E2-4A8A-AE92-2E7A98D30C01}" type="presOf" srcId="{27E37789-1C5D-44F7-8BB1-B85A7386F6F2}" destId="{BFFAC08B-513F-48CD-8BAD-A5B48CBBD9D8}" srcOrd="0" destOrd="0" presId="urn:microsoft.com/office/officeart/2005/8/layout/venn1"/>
    <dgm:cxn modelId="{93739233-378A-4F33-8094-A6F18B605C57}" srcId="{27E37789-1C5D-44F7-8BB1-B85A7386F6F2}" destId="{11E8F5F2-83C4-4293-854B-EC4EF7EA69BE}" srcOrd="0" destOrd="0" parTransId="{CC985C5D-30F7-4457-852F-B85219C5AC49}" sibTransId="{CC843230-0B7D-4BCB-88C4-D588B5DADEAD}"/>
    <dgm:cxn modelId="{2F7F4F9D-2BA1-4391-AA26-26119F2E901E}" type="presOf" srcId="{11E8F5F2-83C4-4293-854B-EC4EF7EA69BE}" destId="{B782B238-9932-41B8-A2CF-39132F31E836}" srcOrd="0" destOrd="0" presId="urn:microsoft.com/office/officeart/2005/8/layout/venn1"/>
    <dgm:cxn modelId="{E6905008-379C-4A97-BBD9-2EDE538FF7FF}" type="presParOf" srcId="{BFFAC08B-513F-48CD-8BAD-A5B48CBBD9D8}" destId="{B782B238-9932-41B8-A2CF-39132F31E836}"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7E37789-1C5D-44F7-8BB1-B85A7386F6F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de-DE"/>
        </a:p>
      </dgm:t>
    </dgm:pt>
    <dgm:pt modelId="{11E8F5F2-83C4-4293-854B-EC4EF7EA69BE}">
      <dgm:prSet/>
      <dgm:spPr/>
      <dgm:t>
        <a:bodyPr/>
        <a:lstStyle/>
        <a:p>
          <a:pPr rtl="0"/>
          <a:r>
            <a:rPr lang="de-DE" dirty="0" smtClean="0"/>
            <a:t/>
          </a:r>
          <a:br>
            <a:rPr lang="de-DE" dirty="0" smtClean="0"/>
          </a:br>
          <a:r>
            <a:rPr lang="de-DE" dirty="0" smtClean="0"/>
            <a:t/>
          </a:r>
          <a:br>
            <a:rPr lang="de-DE" dirty="0" smtClean="0"/>
          </a:br>
          <a:r>
            <a:rPr lang="de-DE" dirty="0" smtClean="0"/>
            <a:t>… kann im zwischenmenschlichen Umgang, z.B. Streit, vermeiden …</a:t>
          </a:r>
          <a:br>
            <a:rPr lang="de-DE" dirty="0" smtClean="0"/>
          </a:br>
          <a:r>
            <a:rPr lang="de-DE" dirty="0" smtClean="0"/>
            <a:t/>
          </a:r>
          <a:br>
            <a:rPr lang="de-DE" dirty="0" smtClean="0"/>
          </a:br>
          <a:endParaRPr lang="de-DE" dirty="0"/>
        </a:p>
      </dgm:t>
    </dgm:pt>
    <dgm:pt modelId="{CC985C5D-30F7-4457-852F-B85219C5AC49}" type="parTrans" cxnId="{93739233-378A-4F33-8094-A6F18B605C57}">
      <dgm:prSet/>
      <dgm:spPr/>
      <dgm:t>
        <a:bodyPr/>
        <a:lstStyle/>
        <a:p>
          <a:endParaRPr lang="de-DE"/>
        </a:p>
      </dgm:t>
    </dgm:pt>
    <dgm:pt modelId="{CC843230-0B7D-4BCB-88C4-D588B5DADEAD}" type="sibTrans" cxnId="{93739233-378A-4F33-8094-A6F18B605C57}">
      <dgm:prSet/>
      <dgm:spPr/>
      <dgm:t>
        <a:bodyPr/>
        <a:lstStyle/>
        <a:p>
          <a:endParaRPr lang="de-DE"/>
        </a:p>
      </dgm:t>
    </dgm:pt>
    <dgm:pt modelId="{BFFAC08B-513F-48CD-8BAD-A5B48CBBD9D8}" type="pres">
      <dgm:prSet presAssocID="{27E37789-1C5D-44F7-8BB1-B85A7386F6F2}" presName="compositeShape" presStyleCnt="0">
        <dgm:presLayoutVars>
          <dgm:chMax val="7"/>
          <dgm:dir/>
          <dgm:resizeHandles val="exact"/>
        </dgm:presLayoutVars>
      </dgm:prSet>
      <dgm:spPr/>
      <dgm:t>
        <a:bodyPr/>
        <a:lstStyle/>
        <a:p>
          <a:endParaRPr lang="de-DE"/>
        </a:p>
      </dgm:t>
    </dgm:pt>
    <dgm:pt modelId="{B782B238-9932-41B8-A2CF-39132F31E836}" type="pres">
      <dgm:prSet presAssocID="{11E8F5F2-83C4-4293-854B-EC4EF7EA69BE}" presName="circ1TxSh" presStyleLbl="vennNode1" presStyleIdx="0" presStyleCnt="1" custLinFactNeighborY="-192"/>
      <dgm:spPr/>
      <dgm:t>
        <a:bodyPr/>
        <a:lstStyle/>
        <a:p>
          <a:endParaRPr lang="de-DE"/>
        </a:p>
      </dgm:t>
    </dgm:pt>
  </dgm:ptLst>
  <dgm:cxnLst>
    <dgm:cxn modelId="{A74F80F3-AD30-4677-B208-FE4199BEF78A}" type="presOf" srcId="{27E37789-1C5D-44F7-8BB1-B85A7386F6F2}" destId="{BFFAC08B-513F-48CD-8BAD-A5B48CBBD9D8}" srcOrd="0" destOrd="0" presId="urn:microsoft.com/office/officeart/2005/8/layout/venn1"/>
    <dgm:cxn modelId="{93739233-378A-4F33-8094-A6F18B605C57}" srcId="{27E37789-1C5D-44F7-8BB1-B85A7386F6F2}" destId="{11E8F5F2-83C4-4293-854B-EC4EF7EA69BE}" srcOrd="0" destOrd="0" parTransId="{CC985C5D-30F7-4457-852F-B85219C5AC49}" sibTransId="{CC843230-0B7D-4BCB-88C4-D588B5DADEAD}"/>
    <dgm:cxn modelId="{DC782C45-A9CA-40B5-98DE-3B3EA30FA481}" type="presOf" srcId="{11E8F5F2-83C4-4293-854B-EC4EF7EA69BE}" destId="{B782B238-9932-41B8-A2CF-39132F31E836}" srcOrd="0" destOrd="0" presId="urn:microsoft.com/office/officeart/2005/8/layout/venn1"/>
    <dgm:cxn modelId="{257F6C7B-4D85-418E-9CE6-11905ECEE83A}" type="presParOf" srcId="{BFFAC08B-513F-48CD-8BAD-A5B48CBBD9D8}" destId="{B782B238-9932-41B8-A2CF-39132F31E836}"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CBB7AD-2983-46A0-BDF9-FAD5BB4A810F}"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6A9D4725-DCBA-402F-85E2-14BC8E0ECBAB}">
      <dgm:prSet/>
      <dgm:spPr/>
      <dgm:t>
        <a:bodyPr/>
        <a:lstStyle/>
        <a:p>
          <a:pPr rtl="0"/>
          <a:r>
            <a:rPr lang="de-DE" smtClean="0"/>
            <a:t>… wer aushalten und manchmal Schmerz und Leid ertragen kann …</a:t>
          </a:r>
          <a:endParaRPr lang="de-DE"/>
        </a:p>
      </dgm:t>
    </dgm:pt>
    <dgm:pt modelId="{4CE599B3-D41B-4E96-900F-4A19A6650E10}" type="parTrans" cxnId="{B2B1EA34-8820-43BD-945E-A5586F099B27}">
      <dgm:prSet/>
      <dgm:spPr/>
      <dgm:t>
        <a:bodyPr/>
        <a:lstStyle/>
        <a:p>
          <a:endParaRPr lang="de-DE"/>
        </a:p>
      </dgm:t>
    </dgm:pt>
    <dgm:pt modelId="{92B5C5A2-E291-416E-BAE9-B9D89B3AE55F}" type="sibTrans" cxnId="{B2B1EA34-8820-43BD-945E-A5586F099B27}">
      <dgm:prSet/>
      <dgm:spPr/>
      <dgm:t>
        <a:bodyPr/>
        <a:lstStyle/>
        <a:p>
          <a:endParaRPr lang="de-DE"/>
        </a:p>
      </dgm:t>
    </dgm:pt>
    <dgm:pt modelId="{AF5AB0E2-7DCD-49B1-80BD-91F1C088F6A5}" type="pres">
      <dgm:prSet presAssocID="{2ECBB7AD-2983-46A0-BDF9-FAD5BB4A810F}" presName="linear" presStyleCnt="0">
        <dgm:presLayoutVars>
          <dgm:animLvl val="lvl"/>
          <dgm:resizeHandles val="exact"/>
        </dgm:presLayoutVars>
      </dgm:prSet>
      <dgm:spPr/>
      <dgm:t>
        <a:bodyPr/>
        <a:lstStyle/>
        <a:p>
          <a:endParaRPr lang="de-DE"/>
        </a:p>
      </dgm:t>
    </dgm:pt>
    <dgm:pt modelId="{D90EBA42-09C2-4214-B41F-654D6C3AFC4D}" type="pres">
      <dgm:prSet presAssocID="{6A9D4725-DCBA-402F-85E2-14BC8E0ECBAB}" presName="parentText" presStyleLbl="node1" presStyleIdx="0" presStyleCnt="1" custScaleY="54629">
        <dgm:presLayoutVars>
          <dgm:chMax val="0"/>
          <dgm:bulletEnabled val="1"/>
        </dgm:presLayoutVars>
      </dgm:prSet>
      <dgm:spPr/>
      <dgm:t>
        <a:bodyPr/>
        <a:lstStyle/>
        <a:p>
          <a:endParaRPr lang="de-DE"/>
        </a:p>
      </dgm:t>
    </dgm:pt>
  </dgm:ptLst>
  <dgm:cxnLst>
    <dgm:cxn modelId="{B2B1EA34-8820-43BD-945E-A5586F099B27}" srcId="{2ECBB7AD-2983-46A0-BDF9-FAD5BB4A810F}" destId="{6A9D4725-DCBA-402F-85E2-14BC8E0ECBAB}" srcOrd="0" destOrd="0" parTransId="{4CE599B3-D41B-4E96-900F-4A19A6650E10}" sibTransId="{92B5C5A2-E291-416E-BAE9-B9D89B3AE55F}"/>
    <dgm:cxn modelId="{D6C34537-58C7-4620-B430-35ED2E87996C}" type="presOf" srcId="{2ECBB7AD-2983-46A0-BDF9-FAD5BB4A810F}" destId="{AF5AB0E2-7DCD-49B1-80BD-91F1C088F6A5}" srcOrd="0" destOrd="0" presId="urn:microsoft.com/office/officeart/2005/8/layout/vList2"/>
    <dgm:cxn modelId="{DB08CFBC-13DB-4B64-A216-174C1EC963D1}" type="presOf" srcId="{6A9D4725-DCBA-402F-85E2-14BC8E0ECBAB}" destId="{D90EBA42-09C2-4214-B41F-654D6C3AFC4D}" srcOrd="0" destOrd="0" presId="urn:microsoft.com/office/officeart/2005/8/layout/vList2"/>
    <dgm:cxn modelId="{43B37774-53FE-49A4-9912-959B8BF350A2}" type="presParOf" srcId="{AF5AB0E2-7DCD-49B1-80BD-91F1C088F6A5}" destId="{D90EBA42-09C2-4214-B41F-654D6C3AFC4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4BC658-E47A-44A2-BA47-C323D9A86922}"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A1B040AF-E9E2-44F0-9995-EA31C423DB26}">
      <dgm:prSet/>
      <dgm:spPr/>
      <dgm:t>
        <a:bodyPr/>
        <a:lstStyle/>
        <a:p>
          <a:pPr rtl="0"/>
          <a:r>
            <a:rPr lang="de-DE" smtClean="0"/>
            <a:t>… wer dranbleiben, durchhalten und auf etwas hinarbeiten kann …</a:t>
          </a:r>
          <a:endParaRPr lang="de-DE"/>
        </a:p>
      </dgm:t>
    </dgm:pt>
    <dgm:pt modelId="{3BCFFC33-E476-4ED5-9D0D-6BC5DB9793EA}" type="parTrans" cxnId="{B728DA66-2E9D-4AFF-9BA9-33B70BC03628}">
      <dgm:prSet/>
      <dgm:spPr/>
      <dgm:t>
        <a:bodyPr/>
        <a:lstStyle/>
        <a:p>
          <a:endParaRPr lang="de-DE"/>
        </a:p>
      </dgm:t>
    </dgm:pt>
    <dgm:pt modelId="{8896E40D-2869-420B-A84E-82E88467BE3F}" type="sibTrans" cxnId="{B728DA66-2E9D-4AFF-9BA9-33B70BC03628}">
      <dgm:prSet/>
      <dgm:spPr/>
      <dgm:t>
        <a:bodyPr/>
        <a:lstStyle/>
        <a:p>
          <a:endParaRPr lang="de-DE"/>
        </a:p>
      </dgm:t>
    </dgm:pt>
    <dgm:pt modelId="{5D757789-4EC9-4C89-A8F2-1598256D693C}" type="pres">
      <dgm:prSet presAssocID="{FD4BC658-E47A-44A2-BA47-C323D9A86922}" presName="linear" presStyleCnt="0">
        <dgm:presLayoutVars>
          <dgm:animLvl val="lvl"/>
          <dgm:resizeHandles val="exact"/>
        </dgm:presLayoutVars>
      </dgm:prSet>
      <dgm:spPr/>
      <dgm:t>
        <a:bodyPr/>
        <a:lstStyle/>
        <a:p>
          <a:endParaRPr lang="de-DE"/>
        </a:p>
      </dgm:t>
    </dgm:pt>
    <dgm:pt modelId="{ADD9DFEB-AB76-43B4-80BD-111067D9093F}" type="pres">
      <dgm:prSet presAssocID="{A1B040AF-E9E2-44F0-9995-EA31C423DB26}" presName="parentText" presStyleLbl="node1" presStyleIdx="0" presStyleCnt="1" custScaleY="48420">
        <dgm:presLayoutVars>
          <dgm:chMax val="0"/>
          <dgm:bulletEnabled val="1"/>
        </dgm:presLayoutVars>
      </dgm:prSet>
      <dgm:spPr/>
      <dgm:t>
        <a:bodyPr/>
        <a:lstStyle/>
        <a:p>
          <a:endParaRPr lang="de-DE"/>
        </a:p>
      </dgm:t>
    </dgm:pt>
  </dgm:ptLst>
  <dgm:cxnLst>
    <dgm:cxn modelId="{E1B9FD28-21F0-4B37-913B-23664343F1C0}" type="presOf" srcId="{A1B040AF-E9E2-44F0-9995-EA31C423DB26}" destId="{ADD9DFEB-AB76-43B4-80BD-111067D9093F}" srcOrd="0" destOrd="0" presId="urn:microsoft.com/office/officeart/2005/8/layout/vList2"/>
    <dgm:cxn modelId="{B728DA66-2E9D-4AFF-9BA9-33B70BC03628}" srcId="{FD4BC658-E47A-44A2-BA47-C323D9A86922}" destId="{A1B040AF-E9E2-44F0-9995-EA31C423DB26}" srcOrd="0" destOrd="0" parTransId="{3BCFFC33-E476-4ED5-9D0D-6BC5DB9793EA}" sibTransId="{8896E40D-2869-420B-A84E-82E88467BE3F}"/>
    <dgm:cxn modelId="{64B8219B-A8C4-45BC-9462-167620980DC8}" type="presOf" srcId="{FD4BC658-E47A-44A2-BA47-C323D9A86922}" destId="{5D757789-4EC9-4C89-A8F2-1598256D693C}" srcOrd="0" destOrd="0" presId="urn:microsoft.com/office/officeart/2005/8/layout/vList2"/>
    <dgm:cxn modelId="{E136D9B0-13D4-475E-98FB-7A7F58418440}" type="presParOf" srcId="{5D757789-4EC9-4C89-A8F2-1598256D693C}" destId="{ADD9DFEB-AB76-43B4-80BD-111067D909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886ADC-8B3E-4EBB-BCC8-467726B4270E}"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2674AC57-0990-4EE5-A24A-BB80175495D5}">
      <dgm:prSet/>
      <dgm:spPr/>
      <dgm:t>
        <a:bodyPr/>
        <a:lstStyle/>
        <a:p>
          <a:pPr rtl="0"/>
          <a:r>
            <a:rPr lang="de-DE" dirty="0" smtClean="0"/>
            <a:t>… wer Rückschläge meistern, neu starten und weitermachen kann …</a:t>
          </a:r>
          <a:endParaRPr lang="de-DE" dirty="0"/>
        </a:p>
      </dgm:t>
    </dgm:pt>
    <dgm:pt modelId="{44A77C54-1A6C-4D0C-A7A2-F1BFEAA31A29}" type="parTrans" cxnId="{D4FD02A5-4ED5-4C39-A4D1-EDE93DF23B46}">
      <dgm:prSet/>
      <dgm:spPr/>
      <dgm:t>
        <a:bodyPr/>
        <a:lstStyle/>
        <a:p>
          <a:endParaRPr lang="de-DE"/>
        </a:p>
      </dgm:t>
    </dgm:pt>
    <dgm:pt modelId="{A818293C-23C2-4A5E-B5F9-FC4AA54876FB}" type="sibTrans" cxnId="{D4FD02A5-4ED5-4C39-A4D1-EDE93DF23B46}">
      <dgm:prSet/>
      <dgm:spPr/>
      <dgm:t>
        <a:bodyPr/>
        <a:lstStyle/>
        <a:p>
          <a:endParaRPr lang="de-DE"/>
        </a:p>
      </dgm:t>
    </dgm:pt>
    <dgm:pt modelId="{E60D8309-DE4B-45F2-9EF5-E515BFD1C140}" type="pres">
      <dgm:prSet presAssocID="{B9886ADC-8B3E-4EBB-BCC8-467726B4270E}" presName="linear" presStyleCnt="0">
        <dgm:presLayoutVars>
          <dgm:animLvl val="lvl"/>
          <dgm:resizeHandles val="exact"/>
        </dgm:presLayoutVars>
      </dgm:prSet>
      <dgm:spPr/>
      <dgm:t>
        <a:bodyPr/>
        <a:lstStyle/>
        <a:p>
          <a:endParaRPr lang="de-DE"/>
        </a:p>
      </dgm:t>
    </dgm:pt>
    <dgm:pt modelId="{82BEED97-18F8-498C-9B3F-28998446AF24}" type="pres">
      <dgm:prSet presAssocID="{2674AC57-0990-4EE5-A24A-BB80175495D5}" presName="parentText" presStyleLbl="node1" presStyleIdx="0" presStyleCnt="1" custScaleY="43764">
        <dgm:presLayoutVars>
          <dgm:chMax val="0"/>
          <dgm:bulletEnabled val="1"/>
        </dgm:presLayoutVars>
      </dgm:prSet>
      <dgm:spPr/>
      <dgm:t>
        <a:bodyPr/>
        <a:lstStyle/>
        <a:p>
          <a:endParaRPr lang="de-DE"/>
        </a:p>
      </dgm:t>
    </dgm:pt>
  </dgm:ptLst>
  <dgm:cxnLst>
    <dgm:cxn modelId="{FE4016DF-0ADC-4A42-B7AC-B24941A4A644}" type="presOf" srcId="{B9886ADC-8B3E-4EBB-BCC8-467726B4270E}" destId="{E60D8309-DE4B-45F2-9EF5-E515BFD1C140}" srcOrd="0" destOrd="0" presId="urn:microsoft.com/office/officeart/2005/8/layout/vList2"/>
    <dgm:cxn modelId="{92C5A583-DBC0-4DF3-9F1C-544BA9BEBDE2}" type="presOf" srcId="{2674AC57-0990-4EE5-A24A-BB80175495D5}" destId="{82BEED97-18F8-498C-9B3F-28998446AF24}" srcOrd="0" destOrd="0" presId="urn:microsoft.com/office/officeart/2005/8/layout/vList2"/>
    <dgm:cxn modelId="{D4FD02A5-4ED5-4C39-A4D1-EDE93DF23B46}" srcId="{B9886ADC-8B3E-4EBB-BCC8-467726B4270E}" destId="{2674AC57-0990-4EE5-A24A-BB80175495D5}" srcOrd="0" destOrd="0" parTransId="{44A77C54-1A6C-4D0C-A7A2-F1BFEAA31A29}" sibTransId="{A818293C-23C2-4A5E-B5F9-FC4AA54876FB}"/>
    <dgm:cxn modelId="{ABBF016A-9487-4979-B4EE-1366703BCEA5}" type="presParOf" srcId="{E60D8309-DE4B-45F2-9EF5-E515BFD1C140}" destId="{82BEED97-18F8-498C-9B3F-28998446AF2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538012-747F-4854-936F-B7264578B0F0}"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ADF6EE14-EE26-45EF-8CBD-D43AF7475A10}">
      <dgm:prSet/>
      <dgm:spPr/>
      <dgm:t>
        <a:bodyPr/>
        <a:lstStyle/>
        <a:p>
          <a:pPr rtl="0"/>
          <a:r>
            <a:rPr lang="de-DE" smtClean="0"/>
            <a:t>… wer Verstöße gegen seinen Willen auch mal hinnehmen kann …</a:t>
          </a:r>
          <a:endParaRPr lang="de-DE"/>
        </a:p>
      </dgm:t>
    </dgm:pt>
    <dgm:pt modelId="{20792EF7-EDA3-4E4E-8004-80123F27E4BB}" type="parTrans" cxnId="{631C202E-873C-4DF6-B766-FB06139089D1}">
      <dgm:prSet/>
      <dgm:spPr/>
      <dgm:t>
        <a:bodyPr/>
        <a:lstStyle/>
        <a:p>
          <a:endParaRPr lang="de-DE"/>
        </a:p>
      </dgm:t>
    </dgm:pt>
    <dgm:pt modelId="{12F8166B-4308-4F90-A06A-923CEEC3244A}" type="sibTrans" cxnId="{631C202E-873C-4DF6-B766-FB06139089D1}">
      <dgm:prSet/>
      <dgm:spPr/>
      <dgm:t>
        <a:bodyPr/>
        <a:lstStyle/>
        <a:p>
          <a:endParaRPr lang="de-DE"/>
        </a:p>
      </dgm:t>
    </dgm:pt>
    <dgm:pt modelId="{32EC9DB7-EA11-4EE1-A925-A54AC4498910}" type="pres">
      <dgm:prSet presAssocID="{8E538012-747F-4854-936F-B7264578B0F0}" presName="linear" presStyleCnt="0">
        <dgm:presLayoutVars>
          <dgm:animLvl val="lvl"/>
          <dgm:resizeHandles val="exact"/>
        </dgm:presLayoutVars>
      </dgm:prSet>
      <dgm:spPr/>
      <dgm:t>
        <a:bodyPr/>
        <a:lstStyle/>
        <a:p>
          <a:endParaRPr lang="de-DE"/>
        </a:p>
      </dgm:t>
    </dgm:pt>
    <dgm:pt modelId="{C6776DAD-B3A6-4792-895E-90E2C0D16EE3}" type="pres">
      <dgm:prSet presAssocID="{ADF6EE14-EE26-45EF-8CBD-D43AF7475A10}" presName="parentText" presStyleLbl="node1" presStyleIdx="0" presStyleCnt="1" custScaleY="43764">
        <dgm:presLayoutVars>
          <dgm:chMax val="0"/>
          <dgm:bulletEnabled val="1"/>
        </dgm:presLayoutVars>
      </dgm:prSet>
      <dgm:spPr/>
      <dgm:t>
        <a:bodyPr/>
        <a:lstStyle/>
        <a:p>
          <a:endParaRPr lang="de-DE"/>
        </a:p>
      </dgm:t>
    </dgm:pt>
  </dgm:ptLst>
  <dgm:cxnLst>
    <dgm:cxn modelId="{631C202E-873C-4DF6-B766-FB06139089D1}" srcId="{8E538012-747F-4854-936F-B7264578B0F0}" destId="{ADF6EE14-EE26-45EF-8CBD-D43AF7475A10}" srcOrd="0" destOrd="0" parTransId="{20792EF7-EDA3-4E4E-8004-80123F27E4BB}" sibTransId="{12F8166B-4308-4F90-A06A-923CEEC3244A}"/>
    <dgm:cxn modelId="{3071C7B2-4DE0-40AD-B2F6-037EAF329470}" type="presOf" srcId="{8E538012-747F-4854-936F-B7264578B0F0}" destId="{32EC9DB7-EA11-4EE1-A925-A54AC4498910}" srcOrd="0" destOrd="0" presId="urn:microsoft.com/office/officeart/2005/8/layout/vList2"/>
    <dgm:cxn modelId="{029FE7AD-3ECF-4F99-8360-DE4D417AFA9F}" type="presOf" srcId="{ADF6EE14-EE26-45EF-8CBD-D43AF7475A10}" destId="{C6776DAD-B3A6-4792-895E-90E2C0D16EE3}" srcOrd="0" destOrd="0" presId="urn:microsoft.com/office/officeart/2005/8/layout/vList2"/>
    <dgm:cxn modelId="{34D9D6DF-4CF6-4CE3-8586-E90AD156AD1E}" type="presParOf" srcId="{32EC9DB7-EA11-4EE1-A925-A54AC4498910}" destId="{C6776DAD-B3A6-4792-895E-90E2C0D16EE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037B4F-EB3A-43B5-8E41-4212C3099482}"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73A8D085-08F8-4949-9A47-3C51ED20C54E}">
      <dgm:prSet/>
      <dgm:spPr/>
      <dgm:t>
        <a:bodyPr/>
        <a:lstStyle/>
        <a:p>
          <a:pPr rtl="0"/>
          <a:r>
            <a:rPr lang="de-DE" dirty="0" smtClean="0"/>
            <a:t>… man ist angespannt …</a:t>
          </a:r>
          <a:endParaRPr lang="de-DE" dirty="0"/>
        </a:p>
      </dgm:t>
    </dgm:pt>
    <dgm:pt modelId="{D91A3052-EFF5-4992-99DC-66D96158ACA8}" type="parTrans" cxnId="{5A69A2D6-3266-4AD4-BE24-8A9A5377EABE}">
      <dgm:prSet/>
      <dgm:spPr/>
      <dgm:t>
        <a:bodyPr/>
        <a:lstStyle/>
        <a:p>
          <a:endParaRPr lang="de-DE"/>
        </a:p>
      </dgm:t>
    </dgm:pt>
    <dgm:pt modelId="{A78FB058-FCB8-4C8B-80BE-243B5F2FD198}" type="sibTrans" cxnId="{5A69A2D6-3266-4AD4-BE24-8A9A5377EABE}">
      <dgm:prSet/>
      <dgm:spPr/>
      <dgm:t>
        <a:bodyPr/>
        <a:lstStyle/>
        <a:p>
          <a:endParaRPr lang="de-DE"/>
        </a:p>
      </dgm:t>
    </dgm:pt>
    <dgm:pt modelId="{69A5C348-2C46-4560-AC43-E3C2204084DA}" type="pres">
      <dgm:prSet presAssocID="{60037B4F-EB3A-43B5-8E41-4212C3099482}" presName="linear" presStyleCnt="0">
        <dgm:presLayoutVars>
          <dgm:animLvl val="lvl"/>
          <dgm:resizeHandles val="exact"/>
        </dgm:presLayoutVars>
      </dgm:prSet>
      <dgm:spPr/>
      <dgm:t>
        <a:bodyPr/>
        <a:lstStyle/>
        <a:p>
          <a:endParaRPr lang="de-DE"/>
        </a:p>
      </dgm:t>
    </dgm:pt>
    <dgm:pt modelId="{ADADC0F0-951E-4B8A-961A-BBDF518A2F71}" type="pres">
      <dgm:prSet presAssocID="{73A8D085-08F8-4949-9A47-3C51ED20C54E}" presName="parentText" presStyleLbl="node1" presStyleIdx="0" presStyleCnt="1" custScaleY="45316">
        <dgm:presLayoutVars>
          <dgm:chMax val="0"/>
          <dgm:bulletEnabled val="1"/>
        </dgm:presLayoutVars>
      </dgm:prSet>
      <dgm:spPr/>
      <dgm:t>
        <a:bodyPr/>
        <a:lstStyle/>
        <a:p>
          <a:endParaRPr lang="de-DE"/>
        </a:p>
      </dgm:t>
    </dgm:pt>
  </dgm:ptLst>
  <dgm:cxnLst>
    <dgm:cxn modelId="{5A69A2D6-3266-4AD4-BE24-8A9A5377EABE}" srcId="{60037B4F-EB3A-43B5-8E41-4212C3099482}" destId="{73A8D085-08F8-4949-9A47-3C51ED20C54E}" srcOrd="0" destOrd="0" parTransId="{D91A3052-EFF5-4992-99DC-66D96158ACA8}" sibTransId="{A78FB058-FCB8-4C8B-80BE-243B5F2FD198}"/>
    <dgm:cxn modelId="{782879E3-FB32-4F5C-844C-7B92B7089513}" type="presOf" srcId="{73A8D085-08F8-4949-9A47-3C51ED20C54E}" destId="{ADADC0F0-951E-4B8A-961A-BBDF518A2F71}" srcOrd="0" destOrd="0" presId="urn:microsoft.com/office/officeart/2005/8/layout/vList2"/>
    <dgm:cxn modelId="{F463B760-E24C-4CB5-9D0E-0A67ED871954}" type="presOf" srcId="{60037B4F-EB3A-43B5-8E41-4212C3099482}" destId="{69A5C348-2C46-4560-AC43-E3C2204084DA}" srcOrd="0" destOrd="0" presId="urn:microsoft.com/office/officeart/2005/8/layout/vList2"/>
    <dgm:cxn modelId="{81FCB23B-33F5-4556-9E37-AF5D8264B3FB}" type="presParOf" srcId="{69A5C348-2C46-4560-AC43-E3C2204084DA}" destId="{ADADC0F0-951E-4B8A-961A-BBDF518A2F7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037B4F-EB3A-43B5-8E41-4212C3099482}"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73A8D085-08F8-4949-9A47-3C51ED20C54E}">
      <dgm:prSet/>
      <dgm:spPr/>
      <dgm:t>
        <a:bodyPr/>
        <a:lstStyle/>
        <a:p>
          <a:pPr rtl="0"/>
          <a:r>
            <a:rPr lang="de-DE" dirty="0" smtClean="0"/>
            <a:t>… es fällt einem schwer, sich zu konzentrieren …</a:t>
          </a:r>
          <a:endParaRPr lang="de-DE" dirty="0"/>
        </a:p>
      </dgm:t>
    </dgm:pt>
    <dgm:pt modelId="{D91A3052-EFF5-4992-99DC-66D96158ACA8}" type="parTrans" cxnId="{5A69A2D6-3266-4AD4-BE24-8A9A5377EABE}">
      <dgm:prSet/>
      <dgm:spPr/>
      <dgm:t>
        <a:bodyPr/>
        <a:lstStyle/>
        <a:p>
          <a:endParaRPr lang="de-DE"/>
        </a:p>
      </dgm:t>
    </dgm:pt>
    <dgm:pt modelId="{A78FB058-FCB8-4C8B-80BE-243B5F2FD198}" type="sibTrans" cxnId="{5A69A2D6-3266-4AD4-BE24-8A9A5377EABE}">
      <dgm:prSet/>
      <dgm:spPr/>
      <dgm:t>
        <a:bodyPr/>
        <a:lstStyle/>
        <a:p>
          <a:endParaRPr lang="de-DE"/>
        </a:p>
      </dgm:t>
    </dgm:pt>
    <dgm:pt modelId="{69A5C348-2C46-4560-AC43-E3C2204084DA}" type="pres">
      <dgm:prSet presAssocID="{60037B4F-EB3A-43B5-8E41-4212C3099482}" presName="linear" presStyleCnt="0">
        <dgm:presLayoutVars>
          <dgm:animLvl val="lvl"/>
          <dgm:resizeHandles val="exact"/>
        </dgm:presLayoutVars>
      </dgm:prSet>
      <dgm:spPr/>
      <dgm:t>
        <a:bodyPr/>
        <a:lstStyle/>
        <a:p>
          <a:endParaRPr lang="de-DE"/>
        </a:p>
      </dgm:t>
    </dgm:pt>
    <dgm:pt modelId="{ADADC0F0-951E-4B8A-961A-BBDF518A2F71}" type="pres">
      <dgm:prSet presAssocID="{73A8D085-08F8-4949-9A47-3C51ED20C54E}" presName="parentText" presStyleLbl="node1" presStyleIdx="0" presStyleCnt="1" custScaleY="45316">
        <dgm:presLayoutVars>
          <dgm:chMax val="0"/>
          <dgm:bulletEnabled val="1"/>
        </dgm:presLayoutVars>
      </dgm:prSet>
      <dgm:spPr/>
      <dgm:t>
        <a:bodyPr/>
        <a:lstStyle/>
        <a:p>
          <a:endParaRPr lang="de-DE"/>
        </a:p>
      </dgm:t>
    </dgm:pt>
  </dgm:ptLst>
  <dgm:cxnLst>
    <dgm:cxn modelId="{5A69A2D6-3266-4AD4-BE24-8A9A5377EABE}" srcId="{60037B4F-EB3A-43B5-8E41-4212C3099482}" destId="{73A8D085-08F8-4949-9A47-3C51ED20C54E}" srcOrd="0" destOrd="0" parTransId="{D91A3052-EFF5-4992-99DC-66D96158ACA8}" sibTransId="{A78FB058-FCB8-4C8B-80BE-243B5F2FD198}"/>
    <dgm:cxn modelId="{57ECCB6B-2690-4E8B-9590-37A87862FFE6}" type="presOf" srcId="{60037B4F-EB3A-43B5-8E41-4212C3099482}" destId="{69A5C348-2C46-4560-AC43-E3C2204084DA}" srcOrd="0" destOrd="0" presId="urn:microsoft.com/office/officeart/2005/8/layout/vList2"/>
    <dgm:cxn modelId="{C93FAE5C-7E63-4F4D-B44A-21DC0BA35E1D}" type="presOf" srcId="{73A8D085-08F8-4949-9A47-3C51ED20C54E}" destId="{ADADC0F0-951E-4B8A-961A-BBDF518A2F71}" srcOrd="0" destOrd="0" presId="urn:microsoft.com/office/officeart/2005/8/layout/vList2"/>
    <dgm:cxn modelId="{9C8819B5-EE61-4E8E-AAD0-5C303A7528C8}" type="presParOf" srcId="{69A5C348-2C46-4560-AC43-E3C2204084DA}" destId="{ADADC0F0-951E-4B8A-961A-BBDF518A2F7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0037B4F-EB3A-43B5-8E41-4212C3099482}"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73A8D085-08F8-4949-9A47-3C51ED20C54E}">
      <dgm:prSet/>
      <dgm:spPr/>
      <dgm:t>
        <a:bodyPr/>
        <a:lstStyle/>
        <a:p>
          <a:pPr rtl="0"/>
          <a:r>
            <a:rPr lang="de-DE" dirty="0" smtClean="0"/>
            <a:t>… man ist schnell genervt …</a:t>
          </a:r>
          <a:endParaRPr lang="de-DE" dirty="0"/>
        </a:p>
      </dgm:t>
    </dgm:pt>
    <dgm:pt modelId="{D91A3052-EFF5-4992-99DC-66D96158ACA8}" type="parTrans" cxnId="{5A69A2D6-3266-4AD4-BE24-8A9A5377EABE}">
      <dgm:prSet/>
      <dgm:spPr/>
      <dgm:t>
        <a:bodyPr/>
        <a:lstStyle/>
        <a:p>
          <a:endParaRPr lang="de-DE"/>
        </a:p>
      </dgm:t>
    </dgm:pt>
    <dgm:pt modelId="{A78FB058-FCB8-4C8B-80BE-243B5F2FD198}" type="sibTrans" cxnId="{5A69A2D6-3266-4AD4-BE24-8A9A5377EABE}">
      <dgm:prSet/>
      <dgm:spPr/>
      <dgm:t>
        <a:bodyPr/>
        <a:lstStyle/>
        <a:p>
          <a:endParaRPr lang="de-DE"/>
        </a:p>
      </dgm:t>
    </dgm:pt>
    <dgm:pt modelId="{69A5C348-2C46-4560-AC43-E3C2204084DA}" type="pres">
      <dgm:prSet presAssocID="{60037B4F-EB3A-43B5-8E41-4212C3099482}" presName="linear" presStyleCnt="0">
        <dgm:presLayoutVars>
          <dgm:animLvl val="lvl"/>
          <dgm:resizeHandles val="exact"/>
        </dgm:presLayoutVars>
      </dgm:prSet>
      <dgm:spPr/>
      <dgm:t>
        <a:bodyPr/>
        <a:lstStyle/>
        <a:p>
          <a:endParaRPr lang="de-DE"/>
        </a:p>
      </dgm:t>
    </dgm:pt>
    <dgm:pt modelId="{ADADC0F0-951E-4B8A-961A-BBDF518A2F71}" type="pres">
      <dgm:prSet presAssocID="{73A8D085-08F8-4949-9A47-3C51ED20C54E}" presName="parentText" presStyleLbl="node1" presStyleIdx="0" presStyleCnt="1" custScaleY="45316">
        <dgm:presLayoutVars>
          <dgm:chMax val="0"/>
          <dgm:bulletEnabled val="1"/>
        </dgm:presLayoutVars>
      </dgm:prSet>
      <dgm:spPr/>
      <dgm:t>
        <a:bodyPr/>
        <a:lstStyle/>
        <a:p>
          <a:endParaRPr lang="de-DE"/>
        </a:p>
      </dgm:t>
    </dgm:pt>
  </dgm:ptLst>
  <dgm:cxnLst>
    <dgm:cxn modelId="{5A69A2D6-3266-4AD4-BE24-8A9A5377EABE}" srcId="{60037B4F-EB3A-43B5-8E41-4212C3099482}" destId="{73A8D085-08F8-4949-9A47-3C51ED20C54E}" srcOrd="0" destOrd="0" parTransId="{D91A3052-EFF5-4992-99DC-66D96158ACA8}" sibTransId="{A78FB058-FCB8-4C8B-80BE-243B5F2FD198}"/>
    <dgm:cxn modelId="{726D2BEA-2EB9-4AD8-BAD9-69531477E253}" type="presOf" srcId="{60037B4F-EB3A-43B5-8E41-4212C3099482}" destId="{69A5C348-2C46-4560-AC43-E3C2204084DA}" srcOrd="0" destOrd="0" presId="urn:microsoft.com/office/officeart/2005/8/layout/vList2"/>
    <dgm:cxn modelId="{D7D79B54-F8C6-4B76-81D5-797A437D7F64}" type="presOf" srcId="{73A8D085-08F8-4949-9A47-3C51ED20C54E}" destId="{ADADC0F0-951E-4B8A-961A-BBDF518A2F71}" srcOrd="0" destOrd="0" presId="urn:microsoft.com/office/officeart/2005/8/layout/vList2"/>
    <dgm:cxn modelId="{5CA953B5-7B83-4662-9A86-7693716CDB79}" type="presParOf" srcId="{69A5C348-2C46-4560-AC43-E3C2204084DA}" destId="{ADADC0F0-951E-4B8A-961A-BBDF518A2F7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037B4F-EB3A-43B5-8E41-4212C3099482}"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de-DE"/>
        </a:p>
      </dgm:t>
    </dgm:pt>
    <dgm:pt modelId="{73A8D085-08F8-4949-9A47-3C51ED20C54E}">
      <dgm:prSet/>
      <dgm:spPr/>
      <dgm:t>
        <a:bodyPr/>
        <a:lstStyle/>
        <a:p>
          <a:pPr rtl="0"/>
          <a:r>
            <a:rPr lang="de-DE" dirty="0" smtClean="0"/>
            <a:t>… man hat schlechte Laune, schimpft und motzt vielleicht auch mal mehr …</a:t>
          </a:r>
          <a:endParaRPr lang="de-DE" dirty="0"/>
        </a:p>
      </dgm:t>
    </dgm:pt>
    <dgm:pt modelId="{D91A3052-EFF5-4992-99DC-66D96158ACA8}" type="parTrans" cxnId="{5A69A2D6-3266-4AD4-BE24-8A9A5377EABE}">
      <dgm:prSet/>
      <dgm:spPr/>
      <dgm:t>
        <a:bodyPr/>
        <a:lstStyle/>
        <a:p>
          <a:endParaRPr lang="de-DE"/>
        </a:p>
      </dgm:t>
    </dgm:pt>
    <dgm:pt modelId="{A78FB058-FCB8-4C8B-80BE-243B5F2FD198}" type="sibTrans" cxnId="{5A69A2D6-3266-4AD4-BE24-8A9A5377EABE}">
      <dgm:prSet/>
      <dgm:spPr/>
      <dgm:t>
        <a:bodyPr/>
        <a:lstStyle/>
        <a:p>
          <a:endParaRPr lang="de-DE"/>
        </a:p>
      </dgm:t>
    </dgm:pt>
    <dgm:pt modelId="{69A5C348-2C46-4560-AC43-E3C2204084DA}" type="pres">
      <dgm:prSet presAssocID="{60037B4F-EB3A-43B5-8E41-4212C3099482}" presName="linear" presStyleCnt="0">
        <dgm:presLayoutVars>
          <dgm:animLvl val="lvl"/>
          <dgm:resizeHandles val="exact"/>
        </dgm:presLayoutVars>
      </dgm:prSet>
      <dgm:spPr/>
      <dgm:t>
        <a:bodyPr/>
        <a:lstStyle/>
        <a:p>
          <a:endParaRPr lang="de-DE"/>
        </a:p>
      </dgm:t>
    </dgm:pt>
    <dgm:pt modelId="{ADADC0F0-951E-4B8A-961A-BBDF518A2F71}" type="pres">
      <dgm:prSet presAssocID="{73A8D085-08F8-4949-9A47-3C51ED20C54E}" presName="parentText" presStyleLbl="node1" presStyleIdx="0" presStyleCnt="1" custScaleY="45316">
        <dgm:presLayoutVars>
          <dgm:chMax val="0"/>
          <dgm:bulletEnabled val="1"/>
        </dgm:presLayoutVars>
      </dgm:prSet>
      <dgm:spPr/>
      <dgm:t>
        <a:bodyPr/>
        <a:lstStyle/>
        <a:p>
          <a:endParaRPr lang="de-DE"/>
        </a:p>
      </dgm:t>
    </dgm:pt>
  </dgm:ptLst>
  <dgm:cxnLst>
    <dgm:cxn modelId="{5A69A2D6-3266-4AD4-BE24-8A9A5377EABE}" srcId="{60037B4F-EB3A-43B5-8E41-4212C3099482}" destId="{73A8D085-08F8-4949-9A47-3C51ED20C54E}" srcOrd="0" destOrd="0" parTransId="{D91A3052-EFF5-4992-99DC-66D96158ACA8}" sibTransId="{A78FB058-FCB8-4C8B-80BE-243B5F2FD198}"/>
    <dgm:cxn modelId="{B7EA7F05-B1C5-46DE-83B2-95E09C47F486}" type="presOf" srcId="{60037B4F-EB3A-43B5-8E41-4212C3099482}" destId="{69A5C348-2C46-4560-AC43-E3C2204084DA}" srcOrd="0" destOrd="0" presId="urn:microsoft.com/office/officeart/2005/8/layout/vList2"/>
    <dgm:cxn modelId="{00402461-93B5-4051-B350-79D8B244DE69}" type="presOf" srcId="{73A8D085-08F8-4949-9A47-3C51ED20C54E}" destId="{ADADC0F0-951E-4B8A-961A-BBDF518A2F71}" srcOrd="0" destOrd="0" presId="urn:microsoft.com/office/officeart/2005/8/layout/vList2"/>
    <dgm:cxn modelId="{F86389B6-FE94-406B-9C23-89EE01793340}" type="presParOf" srcId="{69A5C348-2C46-4560-AC43-E3C2204084DA}" destId="{ADADC0F0-951E-4B8A-961A-BBDF518A2F7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99D1C-1D27-4EB3-8F84-E33D7463FC28}">
      <dsp:nvSpPr>
        <dsp:cNvPr id="0" name=""/>
        <dsp:cNvSpPr/>
      </dsp:nvSpPr>
      <dsp:spPr>
        <a:xfrm>
          <a:off x="0" y="2283945"/>
          <a:ext cx="10972800" cy="139478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de-DE" sz="4200" kern="1200" dirty="0" smtClean="0"/>
            <a:t>… abwarten und Wünsche zurückstellen kann …</a:t>
          </a:r>
          <a:endParaRPr lang="de-DE" sz="4200" kern="1200" dirty="0"/>
        </a:p>
      </dsp:txBody>
      <dsp:txXfrm>
        <a:off x="68088" y="2352033"/>
        <a:ext cx="10836624" cy="12586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2B238-9932-41B8-A2CF-39132F31E836}">
      <dsp:nvSpPr>
        <dsp:cNvPr id="0" name=""/>
        <dsp:cNvSpPr/>
      </dsp:nvSpPr>
      <dsp:spPr>
        <a:xfrm>
          <a:off x="2433055" y="0"/>
          <a:ext cx="6106690" cy="610669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733550" rtl="0">
            <a:lnSpc>
              <a:spcPct val="90000"/>
            </a:lnSpc>
            <a:spcBef>
              <a:spcPct val="0"/>
            </a:spcBef>
            <a:spcAft>
              <a:spcPct val="35000"/>
            </a:spcAft>
          </a:pPr>
          <a:r>
            <a:rPr lang="de-DE" sz="3900" kern="1200" dirty="0" smtClean="0"/>
            <a:t/>
          </a:r>
          <a:br>
            <a:rPr lang="de-DE" sz="3900" kern="1200" dirty="0" smtClean="0"/>
          </a:br>
          <a:r>
            <a:rPr lang="de-DE" sz="3900" kern="1200" dirty="0" smtClean="0"/>
            <a:t/>
          </a:r>
          <a:br>
            <a:rPr lang="de-DE" sz="3900" kern="1200" dirty="0" smtClean="0"/>
          </a:br>
          <a:r>
            <a:rPr lang="de-DE" sz="3900" kern="1200" dirty="0" smtClean="0"/>
            <a:t>… kann seine Ziele leichter und schneller erreichen …</a:t>
          </a:r>
          <a:br>
            <a:rPr lang="de-DE" sz="3900" kern="1200" dirty="0" smtClean="0"/>
          </a:br>
          <a:r>
            <a:rPr lang="de-DE" sz="3900" kern="1200" dirty="0" smtClean="0"/>
            <a:t/>
          </a:r>
          <a:br>
            <a:rPr lang="de-DE" sz="3900" kern="1200" dirty="0" smtClean="0"/>
          </a:br>
          <a:endParaRPr lang="de-DE" sz="3900" kern="1200" dirty="0"/>
        </a:p>
      </dsp:txBody>
      <dsp:txXfrm>
        <a:off x="3327359" y="894304"/>
        <a:ext cx="4318082" cy="43180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2B238-9932-41B8-A2CF-39132F31E836}">
      <dsp:nvSpPr>
        <dsp:cNvPr id="0" name=""/>
        <dsp:cNvSpPr/>
      </dsp:nvSpPr>
      <dsp:spPr>
        <a:xfrm>
          <a:off x="2433055" y="0"/>
          <a:ext cx="6106690" cy="610669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rtl="0">
            <a:lnSpc>
              <a:spcPct val="90000"/>
            </a:lnSpc>
            <a:spcBef>
              <a:spcPct val="0"/>
            </a:spcBef>
            <a:spcAft>
              <a:spcPct val="35000"/>
            </a:spcAft>
          </a:pPr>
          <a:r>
            <a:rPr lang="de-DE" sz="3800" kern="1200" dirty="0" smtClean="0"/>
            <a:t/>
          </a:r>
          <a:br>
            <a:rPr lang="de-DE" sz="3800" kern="1200" dirty="0" smtClean="0"/>
          </a:br>
          <a:r>
            <a:rPr lang="de-DE" sz="3800" kern="1200" dirty="0" smtClean="0"/>
            <a:t/>
          </a:r>
          <a:br>
            <a:rPr lang="de-DE" sz="3800" kern="1200" dirty="0" smtClean="0"/>
          </a:br>
          <a:r>
            <a:rPr lang="de-DE" sz="3800" kern="1200" dirty="0" smtClean="0"/>
            <a:t>… kann die Wahrscheinlichkeit, Fehler zu machen, verringern …</a:t>
          </a:r>
          <a:br>
            <a:rPr lang="de-DE" sz="3800" kern="1200" dirty="0" smtClean="0"/>
          </a:br>
          <a:r>
            <a:rPr lang="de-DE" sz="3800" kern="1200" dirty="0" smtClean="0"/>
            <a:t/>
          </a:r>
          <a:br>
            <a:rPr lang="de-DE" sz="3800" kern="1200" dirty="0" smtClean="0"/>
          </a:br>
          <a:endParaRPr lang="de-DE" sz="3800" kern="1200" dirty="0"/>
        </a:p>
      </dsp:txBody>
      <dsp:txXfrm>
        <a:off x="3327359" y="894304"/>
        <a:ext cx="4318082" cy="43180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2B238-9932-41B8-A2CF-39132F31E836}">
      <dsp:nvSpPr>
        <dsp:cNvPr id="0" name=""/>
        <dsp:cNvSpPr/>
      </dsp:nvSpPr>
      <dsp:spPr>
        <a:xfrm>
          <a:off x="2433055" y="0"/>
          <a:ext cx="6106690" cy="610669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955800" rtl="0">
            <a:lnSpc>
              <a:spcPct val="90000"/>
            </a:lnSpc>
            <a:spcBef>
              <a:spcPct val="0"/>
            </a:spcBef>
            <a:spcAft>
              <a:spcPct val="35000"/>
            </a:spcAft>
          </a:pPr>
          <a:r>
            <a:rPr lang="de-DE" sz="4400" kern="1200" dirty="0" smtClean="0"/>
            <a:t/>
          </a:r>
          <a:br>
            <a:rPr lang="de-DE" sz="4400" kern="1200" dirty="0" smtClean="0"/>
          </a:br>
          <a:r>
            <a:rPr lang="de-DE" sz="4400" kern="1200" dirty="0" smtClean="0"/>
            <a:t/>
          </a:r>
          <a:br>
            <a:rPr lang="de-DE" sz="4400" kern="1200" dirty="0" smtClean="0"/>
          </a:br>
          <a:r>
            <a:rPr lang="de-DE" sz="4400" kern="1200" dirty="0" smtClean="0"/>
            <a:t>… kann sich öfters mal Wut und Ärger ersparen …</a:t>
          </a:r>
          <a:br>
            <a:rPr lang="de-DE" sz="4400" kern="1200" dirty="0" smtClean="0"/>
          </a:br>
          <a:r>
            <a:rPr lang="de-DE" sz="4400" kern="1200" dirty="0" smtClean="0"/>
            <a:t/>
          </a:r>
          <a:br>
            <a:rPr lang="de-DE" sz="4400" kern="1200" dirty="0" smtClean="0"/>
          </a:br>
          <a:endParaRPr lang="de-DE" sz="4400" kern="1200" dirty="0"/>
        </a:p>
      </dsp:txBody>
      <dsp:txXfrm>
        <a:off x="3327359" y="894304"/>
        <a:ext cx="4318082" cy="43180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2B238-9932-41B8-A2CF-39132F31E836}">
      <dsp:nvSpPr>
        <dsp:cNvPr id="0" name=""/>
        <dsp:cNvSpPr/>
      </dsp:nvSpPr>
      <dsp:spPr>
        <a:xfrm>
          <a:off x="2433055" y="0"/>
          <a:ext cx="6106690" cy="610669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rtl="0">
            <a:lnSpc>
              <a:spcPct val="90000"/>
            </a:lnSpc>
            <a:spcBef>
              <a:spcPct val="0"/>
            </a:spcBef>
            <a:spcAft>
              <a:spcPct val="35000"/>
            </a:spcAft>
          </a:pPr>
          <a:r>
            <a:rPr lang="de-DE" sz="3600" kern="1200" dirty="0" smtClean="0"/>
            <a:t/>
          </a:r>
          <a:br>
            <a:rPr lang="de-DE" sz="3600" kern="1200" dirty="0" smtClean="0"/>
          </a:br>
          <a:r>
            <a:rPr lang="de-DE" sz="3600" kern="1200" dirty="0" smtClean="0"/>
            <a:t/>
          </a:r>
          <a:br>
            <a:rPr lang="de-DE" sz="3600" kern="1200" dirty="0" smtClean="0"/>
          </a:br>
          <a:r>
            <a:rPr lang="de-DE" sz="3600" kern="1200" dirty="0" smtClean="0"/>
            <a:t>… kann im zwischenmenschlichen Umgang, z.B. Streit, vermeiden …</a:t>
          </a:r>
          <a:br>
            <a:rPr lang="de-DE" sz="3600" kern="1200" dirty="0" smtClean="0"/>
          </a:br>
          <a:r>
            <a:rPr lang="de-DE" sz="3600" kern="1200" dirty="0" smtClean="0"/>
            <a:t/>
          </a:r>
          <a:br>
            <a:rPr lang="de-DE" sz="3600" kern="1200" dirty="0" smtClean="0"/>
          </a:br>
          <a:endParaRPr lang="de-DE" sz="3600" kern="1200" dirty="0"/>
        </a:p>
      </dsp:txBody>
      <dsp:txXfrm>
        <a:off x="3327359" y="894304"/>
        <a:ext cx="4318082" cy="4318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EBA42-09C2-4214-B41F-654D6C3AFC4D}">
      <dsp:nvSpPr>
        <dsp:cNvPr id="0" name=""/>
        <dsp:cNvSpPr/>
      </dsp:nvSpPr>
      <dsp:spPr>
        <a:xfrm>
          <a:off x="0" y="2092049"/>
          <a:ext cx="10972800" cy="1922591"/>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de-DE" sz="4800" kern="1200" smtClean="0"/>
            <a:t>… wer aushalten und manchmal Schmerz und Leid ertragen kann …</a:t>
          </a:r>
          <a:endParaRPr lang="de-DE" sz="4800" kern="1200"/>
        </a:p>
      </dsp:txBody>
      <dsp:txXfrm>
        <a:off x="93853" y="2185902"/>
        <a:ext cx="10785094" cy="17348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9DFEB-AB76-43B4-80BD-111067D9093F}">
      <dsp:nvSpPr>
        <dsp:cNvPr id="0" name=""/>
        <dsp:cNvSpPr/>
      </dsp:nvSpPr>
      <dsp:spPr>
        <a:xfrm>
          <a:off x="0" y="2129299"/>
          <a:ext cx="10972800" cy="1704074"/>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de-DE" sz="4300" kern="1200" smtClean="0"/>
            <a:t>… wer dranbleiben, durchhalten und auf etwas hinarbeiten kann …</a:t>
          </a:r>
          <a:endParaRPr lang="de-DE" sz="4300" kern="1200"/>
        </a:p>
      </dsp:txBody>
      <dsp:txXfrm>
        <a:off x="83186" y="2212485"/>
        <a:ext cx="10806428" cy="15377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EED97-18F8-498C-9B3F-28998446AF24}">
      <dsp:nvSpPr>
        <dsp:cNvPr id="0" name=""/>
        <dsp:cNvSpPr/>
      </dsp:nvSpPr>
      <dsp:spPr>
        <a:xfrm>
          <a:off x="0" y="2247234"/>
          <a:ext cx="10972800" cy="154021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de-DE" sz="3900" kern="1200" dirty="0" smtClean="0"/>
            <a:t>… wer Rückschläge meistern, neu starten und weitermachen kann …</a:t>
          </a:r>
          <a:endParaRPr lang="de-DE" sz="3900" kern="1200" dirty="0"/>
        </a:p>
      </dsp:txBody>
      <dsp:txXfrm>
        <a:off x="75187" y="2322421"/>
        <a:ext cx="10822426" cy="13898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76DAD-B3A6-4792-895E-90E2C0D16EE3}">
      <dsp:nvSpPr>
        <dsp:cNvPr id="0" name=""/>
        <dsp:cNvSpPr/>
      </dsp:nvSpPr>
      <dsp:spPr>
        <a:xfrm>
          <a:off x="0" y="2247234"/>
          <a:ext cx="10972800" cy="154021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de-DE" sz="3900" kern="1200" smtClean="0"/>
            <a:t>… wer Verstöße gegen seinen Willen auch mal hinnehmen kann …</a:t>
          </a:r>
          <a:endParaRPr lang="de-DE" sz="3900" kern="1200"/>
        </a:p>
      </dsp:txBody>
      <dsp:txXfrm>
        <a:off x="75187" y="2322421"/>
        <a:ext cx="10822426" cy="13898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DC0F0-951E-4B8A-961A-BBDF518A2F71}">
      <dsp:nvSpPr>
        <dsp:cNvPr id="0" name=""/>
        <dsp:cNvSpPr/>
      </dsp:nvSpPr>
      <dsp:spPr>
        <a:xfrm>
          <a:off x="0" y="2705535"/>
          <a:ext cx="10972800" cy="695618"/>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de-DE" sz="2900" kern="1200" dirty="0" smtClean="0"/>
            <a:t>… man ist angespannt …</a:t>
          </a:r>
          <a:endParaRPr lang="de-DE" sz="2900" kern="1200" dirty="0"/>
        </a:p>
      </dsp:txBody>
      <dsp:txXfrm>
        <a:off x="33957" y="2739492"/>
        <a:ext cx="10904886" cy="6277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DC0F0-951E-4B8A-961A-BBDF518A2F71}">
      <dsp:nvSpPr>
        <dsp:cNvPr id="0" name=""/>
        <dsp:cNvSpPr/>
      </dsp:nvSpPr>
      <dsp:spPr>
        <a:xfrm>
          <a:off x="0" y="2476490"/>
          <a:ext cx="10972800" cy="1153709"/>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de-DE" sz="4200" kern="1200" dirty="0" smtClean="0"/>
            <a:t>… es fällt einem schwer, sich zu konzentrieren …</a:t>
          </a:r>
          <a:endParaRPr lang="de-DE" sz="4200" kern="1200" dirty="0"/>
        </a:p>
      </dsp:txBody>
      <dsp:txXfrm>
        <a:off x="56319" y="2532809"/>
        <a:ext cx="10860162" cy="10410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DC0F0-951E-4B8A-961A-BBDF518A2F71}">
      <dsp:nvSpPr>
        <dsp:cNvPr id="0" name=""/>
        <dsp:cNvSpPr/>
      </dsp:nvSpPr>
      <dsp:spPr>
        <a:xfrm>
          <a:off x="0" y="2705535"/>
          <a:ext cx="10972800" cy="695618"/>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de-DE" sz="2900" kern="1200" dirty="0" smtClean="0"/>
            <a:t>… man ist schnell genervt …</a:t>
          </a:r>
          <a:endParaRPr lang="de-DE" sz="2900" kern="1200" dirty="0"/>
        </a:p>
      </dsp:txBody>
      <dsp:txXfrm>
        <a:off x="33957" y="2739492"/>
        <a:ext cx="10904886" cy="6277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DC0F0-951E-4B8A-961A-BBDF518A2F71}">
      <dsp:nvSpPr>
        <dsp:cNvPr id="0" name=""/>
        <dsp:cNvSpPr/>
      </dsp:nvSpPr>
      <dsp:spPr>
        <a:xfrm>
          <a:off x="0" y="2255928"/>
          <a:ext cx="10972800" cy="1594833"/>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de-DE" sz="4000" kern="1200" dirty="0" smtClean="0"/>
            <a:t>… man hat schlechte Laune, schimpft und motzt vielleicht auch mal mehr …</a:t>
          </a:r>
          <a:endParaRPr lang="de-DE" sz="4000" kern="1200" dirty="0"/>
        </a:p>
      </dsp:txBody>
      <dsp:txXfrm>
        <a:off x="77853" y="2333781"/>
        <a:ext cx="10817094" cy="14391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12E611-318E-4C10-BB93-27E380D89D6C}" type="datetimeFigureOut">
              <a:rPr lang="de-DE" smtClean="0"/>
              <a:t>16.04.2020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B5FDC-AE20-474F-B6E3-D4FA3B0C3EAE}" type="slidenum">
              <a:rPr lang="de-DE" smtClean="0"/>
              <a:t>‹Nr.›</a:t>
            </a:fld>
            <a:endParaRPr lang="de-DE"/>
          </a:p>
        </p:txBody>
      </p:sp>
    </p:spTree>
    <p:extLst>
      <p:ext uri="{BB962C8B-B14F-4D97-AF65-F5344CB8AC3E}">
        <p14:creationId xmlns:p14="http://schemas.microsoft.com/office/powerpoint/2010/main" val="265376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69DD736-0CB8-4710-9922-49715B3546EE}"/>
              </a:ext>
            </a:extLst>
          </p:cNvPr>
          <p:cNvSpPr>
            <a:spLocks noGrp="1"/>
          </p:cNvSpPr>
          <p:nvPr>
            <p:ph type="ctrTitle"/>
          </p:nvPr>
        </p:nvSpPr>
        <p:spPr>
          <a:xfrm>
            <a:off x="1524000" y="1122363"/>
            <a:ext cx="9144000" cy="2387600"/>
          </a:xfrm>
        </p:spPr>
        <p:txBody>
          <a:bodyPr anchor="b"/>
          <a:lstStyle>
            <a:lvl1pPr algn="ctr">
              <a:defRPr sz="6000"/>
            </a:lvl1pPr>
          </a:lstStyle>
          <a:p>
            <a:r>
              <a:rPr lang="de-DE" dirty="0"/>
              <a:t>Mastertitelformat bearbeiten</a:t>
            </a:r>
          </a:p>
        </p:txBody>
      </p:sp>
      <p:sp>
        <p:nvSpPr>
          <p:cNvPr id="3" name="Untertitel 2">
            <a:extLst>
              <a:ext uri="{FF2B5EF4-FFF2-40B4-BE49-F238E27FC236}">
                <a16:creationId xmlns="" xmlns:a16="http://schemas.microsoft.com/office/drawing/2014/main" id="{D3EFC236-51C8-4E3B-BDFA-CA30E7FB05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539072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40116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38AF3C5-7F63-42C6-A329-20252D75B8A2}" type="datetimeFigureOut">
              <a:rPr lang="de-DE" smtClean="0"/>
              <a:t>16.04.2020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315017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188" y="4800600"/>
            <a:ext cx="73152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38AF3C5-7F63-42C6-A329-20252D75B8A2}" type="datetimeFigureOut">
              <a:rPr lang="de-DE" smtClean="0"/>
              <a:t>16.04.2020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2683788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38AF3C5-7F63-42C6-A329-20252D75B8A2}" type="datetimeFigureOut">
              <a:rPr lang="de-DE" smtClean="0"/>
              <a:t>16.04.2020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3910874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8"/>
            <a:ext cx="27432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09600" y="274638"/>
            <a:ext cx="80772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38AF3C5-7F63-42C6-A329-20252D75B8A2}" type="datetimeFigureOut">
              <a:rPr lang="de-DE" smtClean="0"/>
              <a:t>16.04.2020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301791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066AD37-817A-46D7-816F-A763167645F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 xmlns:a16="http://schemas.microsoft.com/office/drawing/2014/main" id="{FD806119-45CD-45DF-96B4-662469E7814D}"/>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2466514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5"/>
            <a:ext cx="103632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38AF3C5-7F63-42C6-A329-20252D75B8A2}" type="datetimeFigureOut">
              <a:rPr lang="de-DE" smtClean="0"/>
              <a:t>16.04.2020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44785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38AF3C5-7F63-42C6-A329-20252D75B8A2}" type="datetimeFigureOut">
              <a:rPr lang="de-DE" smtClean="0"/>
              <a:t>16.04.2020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404331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613" y="4406900"/>
            <a:ext cx="103632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38AF3C5-7F63-42C6-A329-20252D75B8A2}" type="datetimeFigureOut">
              <a:rPr lang="de-DE" smtClean="0"/>
              <a:t>16.04.2020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161244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38AF3C5-7F63-42C6-A329-20252D75B8A2}" type="datetimeFigureOut">
              <a:rPr lang="de-DE" smtClean="0"/>
              <a:t>16.04.2020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1727990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38AF3C5-7F63-42C6-A329-20252D75B8A2}" type="datetimeFigureOut">
              <a:rPr lang="de-DE" smtClean="0"/>
              <a:t>16.04.2020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368630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38AF3C5-7F63-42C6-A329-20252D75B8A2}" type="datetimeFigureOut">
              <a:rPr lang="de-DE" smtClean="0"/>
              <a:t>16.04.2020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18962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38AF3C5-7F63-42C6-A329-20252D75B8A2}" type="datetimeFigureOut">
              <a:rPr lang="de-DE" smtClean="0"/>
              <a:t>16.04.2020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DCB6532-5035-4939-8F72-05A14F5C3845}" type="slidenum">
              <a:rPr lang="de-DE" smtClean="0"/>
              <a:t>‹Nr.›</a:t>
            </a:fld>
            <a:endParaRPr lang="de-DE"/>
          </a:p>
        </p:txBody>
      </p:sp>
    </p:spTree>
    <p:extLst>
      <p:ext uri="{BB962C8B-B14F-4D97-AF65-F5344CB8AC3E}">
        <p14:creationId xmlns:p14="http://schemas.microsoft.com/office/powerpoint/2010/main" val="33115224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 xmlns:a16="http://schemas.microsoft.com/office/drawing/2014/main" id="{376A7F71-1F24-4F9C-9756-8629540F53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 xmlns:a16="http://schemas.microsoft.com/office/drawing/2014/main" id="{647B2B64-9BA1-4038-9ABA-46C7216A5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a:t>
            </a:r>
            <a:r>
              <a:rPr lang="de-DE" dirty="0" smtClean="0"/>
              <a:t>bearbeiten</a:t>
            </a:r>
            <a:endParaRPr lang="de-DE" dirty="0"/>
          </a:p>
        </p:txBody>
      </p:sp>
      <p:graphicFrame>
        <p:nvGraphicFramePr>
          <p:cNvPr id="7" name="Tabelle 6">
            <a:extLst>
              <a:ext uri="{FF2B5EF4-FFF2-40B4-BE49-F238E27FC236}">
                <a16:creationId xmlns="" xmlns:a16="http://schemas.microsoft.com/office/drawing/2014/main" id="{64FF98C2-165E-4342-8A9F-8F08E0662148}"/>
              </a:ext>
            </a:extLst>
          </p:cNvPr>
          <p:cNvGraphicFramePr>
            <a:graphicFrameLocks noGrp="1"/>
          </p:cNvGraphicFramePr>
          <p:nvPr userDrawn="1">
            <p:extLst>
              <p:ext uri="{D42A27DB-BD31-4B8C-83A1-F6EECF244321}">
                <p14:modId xmlns:p14="http://schemas.microsoft.com/office/powerpoint/2010/main" val="2051541326"/>
              </p:ext>
            </p:extLst>
          </p:nvPr>
        </p:nvGraphicFramePr>
        <p:xfrm>
          <a:off x="1312984" y="6217306"/>
          <a:ext cx="10131669" cy="410629"/>
        </p:xfrm>
        <a:graphic>
          <a:graphicData uri="http://schemas.openxmlformats.org/drawingml/2006/table">
            <a:tbl>
              <a:tblPr firstRow="1" bandRow="1">
                <a:tableStyleId>{5C22544A-7EE6-4342-B048-85BDC9FD1C3A}</a:tableStyleId>
              </a:tblPr>
              <a:tblGrid>
                <a:gridCol w="1296454">
                  <a:extLst>
                    <a:ext uri="{9D8B030D-6E8A-4147-A177-3AD203B41FA5}">
                      <a16:colId xmlns="" xmlns:a16="http://schemas.microsoft.com/office/drawing/2014/main" val="2844020980"/>
                    </a:ext>
                  </a:extLst>
                </a:gridCol>
                <a:gridCol w="934479">
                  <a:extLst>
                    <a:ext uri="{9D8B030D-6E8A-4147-A177-3AD203B41FA5}">
                      <a16:colId xmlns="" xmlns:a16="http://schemas.microsoft.com/office/drawing/2014/main" val="224418126"/>
                    </a:ext>
                  </a:extLst>
                </a:gridCol>
                <a:gridCol w="2173705">
                  <a:extLst>
                    <a:ext uri="{9D8B030D-6E8A-4147-A177-3AD203B41FA5}">
                      <a16:colId xmlns="" xmlns:a16="http://schemas.microsoft.com/office/drawing/2014/main" val="2324644041"/>
                    </a:ext>
                  </a:extLst>
                </a:gridCol>
                <a:gridCol w="1636295">
                  <a:extLst>
                    <a:ext uri="{9D8B030D-6E8A-4147-A177-3AD203B41FA5}">
                      <a16:colId xmlns="" xmlns:a16="http://schemas.microsoft.com/office/drawing/2014/main" val="1163937539"/>
                    </a:ext>
                  </a:extLst>
                </a:gridCol>
                <a:gridCol w="3554155">
                  <a:extLst>
                    <a:ext uri="{9D8B030D-6E8A-4147-A177-3AD203B41FA5}">
                      <a16:colId xmlns="" xmlns:a16="http://schemas.microsoft.com/office/drawing/2014/main" val="2934722607"/>
                    </a:ext>
                  </a:extLst>
                </a:gridCol>
                <a:gridCol w="536581">
                  <a:extLst>
                    <a:ext uri="{9D8B030D-6E8A-4147-A177-3AD203B41FA5}">
                      <a16:colId xmlns="" xmlns:a16="http://schemas.microsoft.com/office/drawing/2014/main" val="1889391635"/>
                    </a:ext>
                  </a:extLst>
                </a:gridCol>
              </a:tblGrid>
              <a:tr h="410629">
                <a:tc>
                  <a:txBody>
                    <a:bodyPr/>
                    <a:lstStyle/>
                    <a:p>
                      <a:endParaRPr lang="de-DE"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100" b="0" dirty="0">
                          <a:solidFill>
                            <a:schemeClr val="tx1"/>
                          </a:solidFill>
                          <a:latin typeface="Arial" panose="020B0604020202020204" pitchFamily="34" charset="0"/>
                          <a:cs typeface="Arial" panose="020B0604020202020204" pitchFamily="34" charset="0"/>
                        </a:rPr>
                        <a:t>Erstellt von: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de-DE" sz="1100" b="0" dirty="0" smtClean="0">
                          <a:solidFill>
                            <a:schemeClr val="tx1"/>
                          </a:solidFill>
                          <a:latin typeface="Arial" panose="020B0604020202020204" pitchFamily="34" charset="0"/>
                          <a:cs typeface="Arial" panose="020B0604020202020204" pitchFamily="34" charset="0"/>
                        </a:rPr>
                        <a:t>Pfennigparade WKM</a:t>
                      </a:r>
                      <a:r>
                        <a:rPr lang="de-DE" sz="1100" b="0" baseline="0" dirty="0" smtClean="0">
                          <a:solidFill>
                            <a:schemeClr val="tx1"/>
                          </a:solidFill>
                          <a:latin typeface="Arial" panose="020B0604020202020204" pitchFamily="34" charset="0"/>
                          <a:cs typeface="Arial" panose="020B0604020202020204" pitchFamily="34" charset="0"/>
                        </a:rPr>
                        <a:t> GmbH</a:t>
                      </a:r>
                      <a:endParaRPr lang="de-DE" sz="11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de-DE" sz="1100" b="0" dirty="0">
                          <a:solidFill>
                            <a:schemeClr val="tx1"/>
                          </a:solidFill>
                          <a:latin typeface="Arial" panose="020B0604020202020204" pitchFamily="34" charset="0"/>
                          <a:cs typeface="Arial" panose="020B0604020202020204" pitchFamily="34" charset="0"/>
                        </a:rPr>
                        <a:t>Thema der Lerneinheit: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de-DE" sz="1100" b="0" dirty="0" smtClean="0">
                          <a:solidFill>
                            <a:schemeClr val="tx1"/>
                          </a:solidFill>
                          <a:latin typeface="Arial" panose="020B0604020202020204" pitchFamily="34" charset="0"/>
                          <a:cs typeface="Arial" panose="020B0604020202020204" pitchFamily="34" charset="0"/>
                        </a:rPr>
                        <a:t>Geduld</a:t>
                      </a:r>
                      <a:r>
                        <a:rPr lang="de-DE" sz="1100" b="0" baseline="0" dirty="0" smtClean="0">
                          <a:solidFill>
                            <a:schemeClr val="tx1"/>
                          </a:solidFill>
                          <a:latin typeface="Arial" panose="020B0604020202020204" pitchFamily="34" charset="0"/>
                          <a:cs typeface="Arial" panose="020B0604020202020204" pitchFamily="34" charset="0"/>
                        </a:rPr>
                        <a:t> und Ungeduld</a:t>
                      </a:r>
                      <a:endParaRPr lang="de-DE" sz="11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fld id="{ADCB6532-5035-4939-8F72-05A14F5C3845}" type="slidenum">
                        <a:rPr lang="de-DE" sz="1100" smtClean="0">
                          <a:solidFill>
                            <a:schemeClr val="tx1">
                              <a:lumMod val="95000"/>
                              <a:lumOff val="5000"/>
                            </a:schemeClr>
                          </a:solidFill>
                        </a:rPr>
                        <a:pPr/>
                        <a:t>‹Nr.›</a:t>
                      </a:fld>
                      <a:endParaRPr lang="de-DE" sz="1100" b="0" dirty="0">
                        <a:solidFill>
                          <a:schemeClr val="tx1">
                            <a:lumMod val="95000"/>
                            <a:lumOff val="5000"/>
                          </a:schemeClr>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426284192"/>
                  </a:ext>
                </a:extLst>
              </a:tr>
            </a:tbl>
          </a:graphicData>
        </a:graphic>
      </p:graphicFrame>
      <p:pic>
        <p:nvPicPr>
          <p:cNvPr id="102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32547" y="6243760"/>
            <a:ext cx="9207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39921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AF3C5-7F63-42C6-A329-20252D75B8A2}" type="datetimeFigureOut">
              <a:rPr lang="de-DE" smtClean="0"/>
              <a:t>16.04.2020</a:t>
            </a:fld>
            <a:endParaRPr lang="de-DE"/>
          </a:p>
        </p:txBody>
      </p:sp>
      <p:sp>
        <p:nvSpPr>
          <p:cNvPr id="5" name="Fußzeilenplatzhalt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B6532-5035-4939-8F72-05A14F5C3845}" type="slidenum">
              <a:rPr lang="de-DE" smtClean="0"/>
              <a:t>‹Nr.›</a:t>
            </a:fld>
            <a:endParaRPr lang="de-DE" dirty="0"/>
          </a:p>
        </p:txBody>
      </p:sp>
    </p:spTree>
    <p:extLst>
      <p:ext uri="{BB962C8B-B14F-4D97-AF65-F5344CB8AC3E}">
        <p14:creationId xmlns:p14="http://schemas.microsoft.com/office/powerpoint/2010/main" val="294914354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gif"/></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1.jp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1.jp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1.jp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1.jp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23392" y="1916832"/>
            <a:ext cx="10972800" cy="2880320"/>
          </a:xfrm>
        </p:spPr>
        <p:txBody>
          <a:bodyPr/>
          <a:lstStyle/>
          <a:p>
            <a:r>
              <a:rPr lang="de-DE" dirty="0" smtClean="0"/>
              <a:t>Herzlich Willkommen </a:t>
            </a:r>
            <a:br>
              <a:rPr lang="de-DE" dirty="0" smtClean="0"/>
            </a:br>
            <a:r>
              <a:rPr lang="de-DE" dirty="0" smtClean="0"/>
              <a:t>zum Kurs</a:t>
            </a:r>
            <a:br>
              <a:rPr lang="de-DE" dirty="0" smtClean="0"/>
            </a:br>
            <a:r>
              <a:rPr lang="de-DE" dirty="0" smtClean="0"/>
              <a:t/>
            </a:r>
            <a:br>
              <a:rPr lang="de-DE" dirty="0" smtClean="0"/>
            </a:br>
            <a:r>
              <a:rPr lang="de-DE" sz="4800" b="1" dirty="0" smtClean="0"/>
              <a:t>„Geduld und Ungeduld“</a:t>
            </a:r>
            <a:endParaRPr lang="de-DE" sz="4800" b="1" dirty="0"/>
          </a:p>
        </p:txBody>
      </p:sp>
    </p:spTree>
    <p:extLst>
      <p:ext uri="{BB962C8B-B14F-4D97-AF65-F5344CB8AC3E}">
        <p14:creationId xmlns:p14="http://schemas.microsoft.com/office/powerpoint/2010/main" val="1065558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3258582703"/>
              </p:ext>
            </p:extLst>
          </p:nvPr>
        </p:nvGraphicFramePr>
        <p:xfrm>
          <a:off x="609600" y="274638"/>
          <a:ext cx="10972800" cy="6034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6475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67" y="4221088"/>
            <a:ext cx="2608064" cy="19560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itel 1"/>
          <p:cNvSpPr>
            <a:spLocks noGrp="1"/>
          </p:cNvSpPr>
          <p:nvPr>
            <p:ph type="title"/>
          </p:nvPr>
        </p:nvSpPr>
        <p:spPr>
          <a:xfrm>
            <a:off x="623392" y="620688"/>
            <a:ext cx="10972800" cy="4032448"/>
          </a:xfrm>
        </p:spPr>
        <p:txBody>
          <a:bodyPr>
            <a:normAutofit fontScale="90000"/>
          </a:bodyPr>
          <a:lstStyle/>
          <a:p>
            <a:r>
              <a:rPr lang="de-DE" dirty="0" smtClean="0"/>
              <a:t/>
            </a:r>
            <a:br>
              <a:rPr lang="de-DE" dirty="0" smtClean="0"/>
            </a:br>
            <a:r>
              <a:rPr lang="de-DE" dirty="0" smtClean="0"/>
              <a:t/>
            </a:r>
            <a:br>
              <a:rPr lang="de-DE" dirty="0" smtClean="0"/>
            </a:br>
            <a:r>
              <a:rPr lang="de-DE" dirty="0" smtClean="0"/>
              <a:t/>
            </a:r>
            <a:br>
              <a:rPr lang="de-DE" dirty="0" smtClean="0"/>
            </a:br>
            <a:r>
              <a:rPr lang="de-DE" sz="3600" dirty="0" smtClean="0"/>
              <a:t>Welche Situation habe ich schon einmal mit Geduld gemeistert?</a:t>
            </a:r>
            <a:br>
              <a:rPr lang="de-DE" sz="3600" dirty="0" smtClean="0"/>
            </a:br>
            <a:r>
              <a:rPr lang="de-DE" sz="3600" dirty="0" smtClean="0"/>
              <a:t/>
            </a:r>
            <a:br>
              <a:rPr lang="de-DE" sz="3600" dirty="0" smtClean="0"/>
            </a:br>
            <a:r>
              <a:rPr lang="de-DE" sz="3600" i="1" dirty="0" smtClean="0"/>
              <a:t>Gruppenarbeit: </a:t>
            </a:r>
            <a:r>
              <a:rPr lang="de-DE" sz="3100" i="1" dirty="0" smtClean="0"/>
              <a:t>Notieren Sie sich zwei Situationen 		und erzählen Sie dann der </a:t>
            </a:r>
            <a:br>
              <a:rPr lang="de-DE" sz="3100" i="1" dirty="0" smtClean="0"/>
            </a:br>
            <a:r>
              <a:rPr lang="de-DE" sz="3100" i="1" dirty="0" smtClean="0"/>
              <a:t>  Gruppe davon.</a:t>
            </a:r>
            <a:r>
              <a:rPr lang="de-DE" sz="3600" dirty="0" smtClean="0"/>
              <a:t/>
            </a:r>
            <a:br>
              <a:rPr lang="de-DE" sz="3600" dirty="0" smtClean="0"/>
            </a:br>
            <a:endParaRPr lang="de-DE" sz="3600" dirty="0"/>
          </a:p>
        </p:txBody>
      </p:sp>
    </p:spTree>
    <p:extLst>
      <p:ext uri="{BB962C8B-B14F-4D97-AF65-F5344CB8AC3E}">
        <p14:creationId xmlns:p14="http://schemas.microsoft.com/office/powerpoint/2010/main" val="1042884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4090466"/>
          </a:xfrm>
        </p:spPr>
        <p:txBody>
          <a:bodyPr>
            <a:noAutofit/>
          </a:bodyPr>
          <a:lstStyle/>
          <a:p>
            <a:r>
              <a:rPr lang="de-DE" dirty="0" smtClean="0"/>
              <a:t/>
            </a:r>
            <a:br>
              <a:rPr lang="de-DE" dirty="0" smtClean="0"/>
            </a:br>
            <a:r>
              <a:rPr lang="de-DE" dirty="0" smtClean="0"/>
              <a:t/>
            </a:r>
            <a:br>
              <a:rPr lang="de-DE" dirty="0" smtClean="0"/>
            </a:br>
            <a:r>
              <a:rPr lang="de-DE" dirty="0" smtClean="0"/>
              <a:t/>
            </a:r>
            <a:br>
              <a:rPr lang="de-DE" dirty="0" smtClean="0"/>
            </a:br>
            <a:r>
              <a:rPr lang="de-DE" dirty="0" smtClean="0"/>
              <a:t/>
            </a:r>
            <a:br>
              <a:rPr lang="de-DE" dirty="0" smtClean="0"/>
            </a:br>
            <a:r>
              <a:rPr lang="de-DE" sz="5400" b="1" dirty="0" smtClean="0"/>
              <a:t>Ungeduld </a:t>
            </a:r>
            <a:br>
              <a:rPr lang="de-DE" sz="5400" b="1" dirty="0" smtClean="0"/>
            </a:br>
            <a:r>
              <a:rPr lang="de-DE" sz="5400" b="1" dirty="0" smtClean="0"/>
              <a:t>kann sich so anfühlen …</a:t>
            </a:r>
            <a:br>
              <a:rPr lang="de-DE" sz="5400" b="1" dirty="0" smtClean="0"/>
            </a:br>
            <a:endParaRPr lang="de-DE" sz="5400" b="1" dirty="0"/>
          </a:p>
        </p:txBody>
      </p:sp>
    </p:spTree>
    <p:extLst>
      <p:ext uri="{BB962C8B-B14F-4D97-AF65-F5344CB8AC3E}">
        <p14:creationId xmlns:p14="http://schemas.microsoft.com/office/powerpoint/2010/main" val="2301998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2384054169"/>
              </p:ext>
            </p:extLst>
          </p:nvPr>
        </p:nvGraphicFramePr>
        <p:xfrm>
          <a:off x="609600" y="274638"/>
          <a:ext cx="109728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8134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2635610153"/>
              </p:ext>
            </p:extLst>
          </p:nvPr>
        </p:nvGraphicFramePr>
        <p:xfrm>
          <a:off x="609600" y="274638"/>
          <a:ext cx="109728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466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247003687"/>
              </p:ext>
            </p:extLst>
          </p:nvPr>
        </p:nvGraphicFramePr>
        <p:xfrm>
          <a:off x="609600" y="274638"/>
          <a:ext cx="109728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7811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3611323097"/>
              </p:ext>
            </p:extLst>
          </p:nvPr>
        </p:nvGraphicFramePr>
        <p:xfrm>
          <a:off x="609600" y="274638"/>
          <a:ext cx="109728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0141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435" y="3933056"/>
            <a:ext cx="2608064" cy="19560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itel 1"/>
          <p:cNvSpPr>
            <a:spLocks noGrp="1"/>
          </p:cNvSpPr>
          <p:nvPr>
            <p:ph type="title"/>
          </p:nvPr>
        </p:nvSpPr>
        <p:spPr>
          <a:xfrm>
            <a:off x="609600" y="274638"/>
            <a:ext cx="10972800" cy="4090466"/>
          </a:xfrm>
        </p:spPr>
        <p:txBody>
          <a:bodyPr>
            <a:normAutofit/>
          </a:bodyPr>
          <a:lstStyle/>
          <a:p>
            <a:r>
              <a:rPr lang="de-DE" dirty="0"/>
              <a:t/>
            </a:r>
            <a:br>
              <a:rPr lang="de-DE" dirty="0"/>
            </a:br>
            <a:r>
              <a:rPr lang="de-DE" sz="3600" dirty="0"/>
              <a:t>W</a:t>
            </a:r>
            <a:r>
              <a:rPr lang="de-DE" sz="3600" dirty="0" smtClean="0"/>
              <a:t>ann bin ich selbst ungeduldig?</a:t>
            </a:r>
            <a:br>
              <a:rPr lang="de-DE" sz="3600" dirty="0" smtClean="0"/>
            </a:br>
            <a:r>
              <a:rPr lang="de-DE" sz="3600" dirty="0" smtClean="0"/>
              <a:t/>
            </a:r>
            <a:br>
              <a:rPr lang="de-DE" sz="3600" dirty="0" smtClean="0"/>
            </a:br>
            <a:r>
              <a:rPr lang="de-DE" sz="3600" i="1" dirty="0" smtClean="0"/>
              <a:t>Einzelarbeit: </a:t>
            </a:r>
            <a:r>
              <a:rPr lang="de-DE" sz="3100" i="1" dirty="0" smtClean="0"/>
              <a:t>Notieren Sie sich zwei Situationen 		       und erzählen Sie anschließend der Gruppe davon.</a:t>
            </a:r>
            <a:endParaRPr lang="de-DE" sz="3100" i="1" dirty="0"/>
          </a:p>
        </p:txBody>
      </p:sp>
    </p:spTree>
    <p:extLst>
      <p:ext uri="{BB962C8B-B14F-4D97-AF65-F5344CB8AC3E}">
        <p14:creationId xmlns:p14="http://schemas.microsoft.com/office/powerpoint/2010/main" val="2875302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392" y="2348880"/>
            <a:ext cx="10972800" cy="1440160"/>
          </a:xfrm>
        </p:spPr>
        <p:txBody>
          <a:bodyPr>
            <a:normAutofit fontScale="90000"/>
          </a:bodyPr>
          <a:lstStyle/>
          <a:p>
            <a:r>
              <a:rPr lang="de-DE" sz="3600" dirty="0" smtClean="0"/>
              <a:t/>
            </a:r>
            <a:br>
              <a:rPr lang="de-DE" sz="3600" dirty="0" smtClean="0"/>
            </a:br>
            <a:r>
              <a:rPr lang="de-DE" sz="3600" dirty="0" smtClean="0"/>
              <a:t/>
            </a:r>
            <a:br>
              <a:rPr lang="de-DE" sz="3600" dirty="0" smtClean="0"/>
            </a:br>
            <a:r>
              <a:rPr lang="de-DE" sz="4900" dirty="0" smtClean="0"/>
              <a:t>Welches der vorliegenden Bilder spricht Sie an? </a:t>
            </a:r>
            <a:br>
              <a:rPr lang="de-DE" sz="4900" dirty="0" smtClean="0"/>
            </a:br>
            <a:r>
              <a:rPr lang="de-DE" sz="4900" dirty="0" smtClean="0"/>
              <a:t/>
            </a:r>
            <a:br>
              <a:rPr lang="de-DE" sz="4900" dirty="0" smtClean="0"/>
            </a:br>
            <a:r>
              <a:rPr lang="de-DE" sz="4900" dirty="0" smtClean="0"/>
              <a:t>Und warum?</a:t>
            </a:r>
            <a:r>
              <a:rPr lang="de-DE" sz="3600" dirty="0" smtClean="0"/>
              <a:t/>
            </a:r>
            <a:br>
              <a:rPr lang="de-DE" sz="3600" dirty="0" smtClean="0"/>
            </a:br>
            <a:endParaRPr lang="de-DE" sz="3600" dirty="0"/>
          </a:p>
        </p:txBody>
      </p:sp>
    </p:spTree>
    <p:extLst>
      <p:ext uri="{BB962C8B-B14F-4D97-AF65-F5344CB8AC3E}">
        <p14:creationId xmlns:p14="http://schemas.microsoft.com/office/powerpoint/2010/main" val="878583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1851" y="913527"/>
            <a:ext cx="2654300" cy="2857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521" y="4055115"/>
            <a:ext cx="381000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Grafi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42915" y="4055115"/>
            <a:ext cx="3776323" cy="20108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2522" y="1313577"/>
            <a:ext cx="3839129" cy="19598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Grafik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42915" y="1313577"/>
            <a:ext cx="3657600"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Grafik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43436" y="4149081"/>
            <a:ext cx="2608601" cy="19169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8096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5890666"/>
          </a:xfrm>
        </p:spPr>
        <p:txBody>
          <a:bodyPr/>
          <a:lstStyle/>
          <a:p>
            <a:pPr algn="l"/>
            <a:r>
              <a:rPr lang="de-DE" dirty="0" smtClean="0"/>
              <a:t/>
            </a:r>
            <a:br>
              <a:rPr lang="de-DE" dirty="0" smtClean="0"/>
            </a:br>
            <a:r>
              <a:rPr lang="de-DE" b="1" dirty="0" smtClean="0"/>
              <a:t>Geduld – </a:t>
            </a:r>
            <a:r>
              <a:rPr lang="de-DE" b="1" dirty="0"/>
              <a:t>U</a:t>
            </a:r>
            <a:r>
              <a:rPr lang="de-DE" b="1" dirty="0" smtClean="0"/>
              <a:t>ngeduld </a:t>
            </a:r>
            <a:r>
              <a:rPr lang="de-DE" dirty="0" smtClean="0"/>
              <a:t/>
            </a:r>
            <a:br>
              <a:rPr lang="de-DE" dirty="0" smtClean="0"/>
            </a:br>
            <a:r>
              <a:rPr lang="de-DE" dirty="0" smtClean="0"/>
              <a:t/>
            </a:r>
            <a:br>
              <a:rPr lang="de-DE" dirty="0" smtClean="0"/>
            </a:br>
            <a:r>
              <a:rPr lang="de-DE" dirty="0" smtClean="0"/>
              <a:t>Gruppenarbeit: Was fällt Ihnen hierzu ein?</a:t>
            </a:r>
            <a:br>
              <a:rPr lang="de-DE" dirty="0" smtClean="0"/>
            </a:br>
            <a:endParaRPr lang="de-DE" dirty="0"/>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3979" y="4209365"/>
            <a:ext cx="3168352" cy="15841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02668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2578298"/>
          </a:xfrm>
        </p:spPr>
        <p:txBody>
          <a:bodyPr>
            <a:normAutofit/>
          </a:bodyPr>
          <a:lstStyle/>
          <a:p>
            <a:pPr algn="l"/>
            <a:r>
              <a:rPr lang="de-DE" sz="4000" dirty="0"/>
              <a:t> </a:t>
            </a:r>
            <a:r>
              <a:rPr lang="de-DE" sz="4000" dirty="0" smtClean="0"/>
              <a:t>  </a:t>
            </a:r>
            <a:br>
              <a:rPr lang="de-DE" sz="4000" dirty="0" smtClean="0"/>
            </a:br>
            <a:r>
              <a:rPr lang="de-DE" sz="4000" dirty="0" smtClean="0"/>
              <a:t>Nun aber eine …</a:t>
            </a:r>
            <a:r>
              <a:rPr lang="de-DE" dirty="0" smtClean="0"/>
              <a:t/>
            </a:r>
            <a:br>
              <a:rPr lang="de-DE" dirty="0" smtClean="0"/>
            </a:br>
            <a:endParaRPr lang="de-DE"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87408">
            <a:off x="5556606" y="1430116"/>
            <a:ext cx="5473836" cy="29348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feld 6"/>
          <p:cNvSpPr txBox="1"/>
          <p:nvPr/>
        </p:nvSpPr>
        <p:spPr>
          <a:xfrm>
            <a:off x="719403" y="5229200"/>
            <a:ext cx="11472597" cy="707886"/>
          </a:xfrm>
          <a:prstGeom prst="rect">
            <a:avLst/>
          </a:prstGeom>
          <a:noFill/>
        </p:spPr>
        <p:txBody>
          <a:bodyPr wrap="square" rtlCol="0">
            <a:spAutoFit/>
          </a:bodyPr>
          <a:lstStyle/>
          <a:p>
            <a:r>
              <a:rPr lang="de-DE" sz="4000" dirty="0" smtClean="0"/>
              <a:t>Gelassenheit lässt sich trainieren!</a:t>
            </a:r>
            <a:endParaRPr lang="de-DE" sz="4000" dirty="0"/>
          </a:p>
        </p:txBody>
      </p:sp>
    </p:spTree>
    <p:extLst>
      <p:ext uri="{BB962C8B-B14F-4D97-AF65-F5344CB8AC3E}">
        <p14:creationId xmlns:p14="http://schemas.microsoft.com/office/powerpoint/2010/main" val="663541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403" y="1052736"/>
            <a:ext cx="10972800" cy="4752528"/>
          </a:xfrm>
        </p:spPr>
        <p:txBody>
          <a:bodyPr>
            <a:normAutofit/>
          </a:bodyPr>
          <a:lstStyle/>
          <a:p>
            <a:pPr algn="l"/>
            <a:r>
              <a:rPr lang="de-DE" sz="3200" b="1" dirty="0" err="1" smtClean="0"/>
              <a:t>No</a:t>
            </a:r>
            <a:r>
              <a:rPr lang="de-DE" sz="3200" b="1" dirty="0" smtClean="0"/>
              <a:t>. 1: Die eigene Wahrnehmung prüfen</a:t>
            </a:r>
            <a:br>
              <a:rPr lang="de-DE" sz="3200" b="1" dirty="0" smtClean="0"/>
            </a:br>
            <a:r>
              <a:rPr lang="de-DE" sz="3200" dirty="0" smtClean="0"/>
              <a:t/>
            </a:r>
            <a:br>
              <a:rPr lang="de-DE" sz="3200" dirty="0" smtClean="0"/>
            </a:br>
            <a:r>
              <a:rPr lang="de-DE" sz="2400" dirty="0" smtClean="0"/>
              <a:t>Zuerst einmal sollten Sie Ihre Ungeduld akzeptieren und die eigene Wahrnehmung prüfen:  </a:t>
            </a:r>
            <a:br>
              <a:rPr lang="de-DE" sz="2400" dirty="0" smtClean="0"/>
            </a:br>
            <a:r>
              <a:rPr lang="de-DE" sz="2400" dirty="0" smtClean="0"/>
              <a:t>	</a:t>
            </a:r>
            <a:br>
              <a:rPr lang="de-DE" sz="2400" dirty="0" smtClean="0"/>
            </a:br>
            <a:r>
              <a:rPr lang="de-DE" sz="2400" dirty="0" smtClean="0"/>
              <a:t>			</a:t>
            </a:r>
            <a:r>
              <a:rPr lang="de-DE" sz="2400" dirty="0" smtClean="0">
                <a:cs typeface="Arial"/>
              </a:rPr>
              <a:t>● Was ist genau passiert?</a:t>
            </a:r>
            <a:br>
              <a:rPr lang="de-DE" sz="2400" dirty="0" smtClean="0">
                <a:cs typeface="Arial"/>
              </a:rPr>
            </a:br>
            <a:r>
              <a:rPr lang="de-DE" sz="2400" dirty="0">
                <a:cs typeface="Arial"/>
              </a:rPr>
              <a:t>	</a:t>
            </a:r>
            <a:r>
              <a:rPr lang="de-DE" sz="2400" dirty="0" smtClean="0">
                <a:cs typeface="Arial"/>
              </a:rPr>
              <a:t>		● Ist das schlimm?</a:t>
            </a:r>
            <a:br>
              <a:rPr lang="de-DE" sz="2400" dirty="0" smtClean="0">
                <a:cs typeface="Arial"/>
              </a:rPr>
            </a:br>
            <a:r>
              <a:rPr lang="de-DE" sz="2400" dirty="0" smtClean="0">
                <a:cs typeface="Arial"/>
              </a:rPr>
              <a:t/>
            </a:r>
            <a:br>
              <a:rPr lang="de-DE" sz="2400" dirty="0" smtClean="0">
                <a:cs typeface="Arial"/>
              </a:rPr>
            </a:br>
            <a:r>
              <a:rPr lang="de-DE" sz="2400" dirty="0" smtClean="0">
                <a:cs typeface="Arial"/>
              </a:rPr>
              <a:t>Allen voran aber: 	</a:t>
            </a:r>
            <a:br>
              <a:rPr lang="de-DE" sz="2400" dirty="0" smtClean="0">
                <a:cs typeface="Arial"/>
              </a:rPr>
            </a:br>
            <a:r>
              <a:rPr lang="de-DE" sz="2400" dirty="0" smtClean="0">
                <a:cs typeface="Arial"/>
              </a:rPr>
              <a:t>			●  Was sind reale Folgen dieser Situation?</a:t>
            </a:r>
            <a:br>
              <a:rPr lang="de-DE" sz="2400" dirty="0" smtClean="0">
                <a:cs typeface="Arial"/>
              </a:rPr>
            </a:br>
            <a:r>
              <a:rPr lang="de-DE" sz="2400" dirty="0">
                <a:cs typeface="Arial"/>
              </a:rPr>
              <a:t>	</a:t>
            </a:r>
            <a:r>
              <a:rPr lang="de-DE" sz="2400" dirty="0" smtClean="0">
                <a:cs typeface="Arial"/>
              </a:rPr>
              <a:t>		● Und welche Auswirkungen sind nur 			    eingebildet</a:t>
            </a:r>
            <a:r>
              <a:rPr lang="de-DE" sz="2000" dirty="0" smtClean="0">
                <a:cs typeface="Arial"/>
              </a:rPr>
              <a:t>?</a:t>
            </a:r>
            <a:endParaRPr lang="de-DE" sz="2000" dirty="0"/>
          </a:p>
        </p:txBody>
      </p:sp>
    </p:spTree>
    <p:extLst>
      <p:ext uri="{BB962C8B-B14F-4D97-AF65-F5344CB8AC3E}">
        <p14:creationId xmlns:p14="http://schemas.microsoft.com/office/powerpoint/2010/main" val="1401839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6178698"/>
          </a:xfrm>
        </p:spPr>
        <p:txBody>
          <a:bodyPr>
            <a:normAutofit/>
          </a:bodyPr>
          <a:lstStyle/>
          <a:p>
            <a:pPr algn="l"/>
            <a:r>
              <a:rPr lang="de-DE" sz="3200" b="1" dirty="0" err="1" smtClean="0"/>
              <a:t>No</a:t>
            </a:r>
            <a:r>
              <a:rPr lang="de-DE" sz="3200" b="1" dirty="0" smtClean="0"/>
              <a:t>. 2: Die eigene Einstellung ändern</a:t>
            </a:r>
            <a:br>
              <a:rPr lang="de-DE" sz="3200" b="1" dirty="0" smtClean="0"/>
            </a:br>
            <a:r>
              <a:rPr lang="de-DE" dirty="0" smtClean="0"/>
              <a:t/>
            </a:r>
            <a:br>
              <a:rPr lang="de-DE" dirty="0" smtClean="0"/>
            </a:br>
            <a:r>
              <a:rPr lang="de-DE" sz="2400" dirty="0" smtClean="0"/>
              <a:t>Auch hier gilt: </a:t>
            </a:r>
            <a:r>
              <a:rPr lang="de-DE" sz="2400" dirty="0"/>
              <a:t> </a:t>
            </a:r>
            <a:r>
              <a:rPr lang="de-DE" sz="2400" dirty="0" smtClean="0"/>
              <a:t>     </a:t>
            </a:r>
            <a:r>
              <a:rPr lang="de-DE" sz="2400" b="1" dirty="0" smtClean="0"/>
              <a:t>Es ist Ihre persönliche Entscheidung, </a:t>
            </a:r>
            <a:br>
              <a:rPr lang="de-DE" sz="2400" b="1" dirty="0" smtClean="0"/>
            </a:br>
            <a:r>
              <a:rPr lang="de-DE" sz="2400" b="1" dirty="0"/>
              <a:t>	</a:t>
            </a:r>
            <a:r>
              <a:rPr lang="de-DE" sz="2400" b="1" dirty="0" smtClean="0"/>
              <a:t>	      wie Sie damit umgehen. </a:t>
            </a:r>
            <a:br>
              <a:rPr lang="de-DE" sz="2400" b="1" dirty="0" smtClean="0"/>
            </a:br>
            <a:r>
              <a:rPr lang="de-DE" sz="2400" dirty="0" smtClean="0"/>
              <a:t/>
            </a:r>
            <a:br>
              <a:rPr lang="de-DE" sz="2400" dirty="0" smtClean="0"/>
            </a:br>
            <a:r>
              <a:rPr lang="de-DE" sz="2400" dirty="0" smtClean="0"/>
              <a:t>Sind sie sich darüber bewusst, dass Sie alleine haben die Wahl haben, ob sie gelassen bleiben wollen oder aus der Haut fahren. Diese Entscheidung treffen sie bewusst.</a:t>
            </a:r>
            <a:r>
              <a:rPr lang="de-DE" sz="3600" dirty="0" smtClean="0"/>
              <a:t/>
            </a:r>
            <a:br>
              <a:rPr lang="de-DE" sz="3600" dirty="0" smtClean="0"/>
            </a:br>
            <a:endParaRPr lang="de-DE" sz="3600" dirty="0"/>
          </a:p>
        </p:txBody>
      </p:sp>
    </p:spTree>
    <p:extLst>
      <p:ext uri="{BB962C8B-B14F-4D97-AF65-F5344CB8AC3E}">
        <p14:creationId xmlns:p14="http://schemas.microsoft.com/office/powerpoint/2010/main" val="3613515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392" y="908720"/>
            <a:ext cx="10972800" cy="4968552"/>
          </a:xfrm>
        </p:spPr>
        <p:txBody>
          <a:bodyPr>
            <a:normAutofit fontScale="90000"/>
          </a:bodyPr>
          <a:lstStyle/>
          <a:p>
            <a:pPr algn="l"/>
            <a:r>
              <a:rPr lang="de-DE" sz="3200" b="1" dirty="0" smtClean="0"/>
              <a:t/>
            </a:r>
            <a:br>
              <a:rPr lang="de-DE" sz="3200" b="1" dirty="0" smtClean="0"/>
            </a:br>
            <a:r>
              <a:rPr lang="de-DE" sz="3200" b="1" dirty="0" smtClean="0"/>
              <a:t/>
            </a:r>
            <a:br>
              <a:rPr lang="de-DE" sz="3200" b="1" dirty="0" smtClean="0"/>
            </a:br>
            <a:r>
              <a:rPr lang="de-DE" sz="3200" b="1" dirty="0" smtClean="0"/>
              <a:t/>
            </a:r>
            <a:br>
              <a:rPr lang="de-DE" sz="3200" b="1" dirty="0" smtClean="0"/>
            </a:br>
            <a:r>
              <a:rPr lang="de-DE" sz="3200" b="1" dirty="0" smtClean="0"/>
              <a:t/>
            </a:r>
            <a:br>
              <a:rPr lang="de-DE" sz="3200" b="1" dirty="0" smtClean="0"/>
            </a:br>
            <a:r>
              <a:rPr lang="de-DE" sz="3200" b="1" dirty="0" smtClean="0"/>
              <a:t/>
            </a:r>
            <a:br>
              <a:rPr lang="de-DE" sz="3200" b="1" dirty="0" smtClean="0"/>
            </a:br>
            <a:r>
              <a:rPr lang="de-DE" sz="3600" b="1" dirty="0" err="1" smtClean="0"/>
              <a:t>No</a:t>
            </a:r>
            <a:r>
              <a:rPr lang="de-DE" sz="3600" b="1" dirty="0" smtClean="0"/>
              <a:t>. 3: Die eigene Wortwahl hinterfragen</a:t>
            </a:r>
            <a:r>
              <a:rPr lang="de-DE" sz="3200" b="1" dirty="0" smtClean="0"/>
              <a:t/>
            </a:r>
            <a:br>
              <a:rPr lang="de-DE" sz="3200" b="1" dirty="0" smtClean="0"/>
            </a:br>
            <a:r>
              <a:rPr lang="de-DE" sz="3200" b="1" dirty="0" smtClean="0"/>
              <a:t/>
            </a:r>
            <a:br>
              <a:rPr lang="de-DE" sz="3200" b="1" dirty="0" smtClean="0"/>
            </a:br>
            <a:r>
              <a:rPr lang="de-DE" sz="2700" dirty="0" smtClean="0"/>
              <a:t>Sprechen Sie gerne von:● „Mega-Problemen“</a:t>
            </a:r>
            <a:br>
              <a:rPr lang="de-DE" sz="2700" dirty="0" smtClean="0"/>
            </a:br>
            <a:r>
              <a:rPr lang="de-DE" sz="2700" dirty="0" smtClean="0"/>
              <a:t>			   ● „katastrophalen Zahlen“ oder</a:t>
            </a:r>
            <a:br>
              <a:rPr lang="de-DE" sz="2700" dirty="0" smtClean="0"/>
            </a:br>
            <a:r>
              <a:rPr lang="de-DE" sz="2700" dirty="0" smtClean="0"/>
              <a:t>			   ● „furchtbaren Desastern“?</a:t>
            </a:r>
            <a:br>
              <a:rPr lang="de-DE" sz="2700" dirty="0" smtClean="0"/>
            </a:br>
            <a:r>
              <a:rPr lang="de-DE" sz="2700" dirty="0" smtClean="0"/>
              <a:t/>
            </a:r>
            <a:br>
              <a:rPr lang="de-DE" sz="2700" dirty="0" smtClean="0"/>
            </a:br>
            <a:r>
              <a:rPr lang="de-DE" sz="2700" dirty="0" smtClean="0"/>
              <a:t>Oftmals kann solch eine Sprachwahl dazu führen, dass dies auch auf das eigene Denken übergeht. </a:t>
            </a:r>
            <a:br>
              <a:rPr lang="de-DE" sz="2700" dirty="0" smtClean="0"/>
            </a:br>
            <a:r>
              <a:rPr lang="de-DE" sz="2700" dirty="0" smtClean="0"/>
              <a:t/>
            </a:r>
            <a:br>
              <a:rPr lang="de-DE" sz="2700" dirty="0" smtClean="0"/>
            </a:br>
            <a:r>
              <a:rPr lang="de-DE" sz="2700" dirty="0" smtClean="0"/>
              <a:t>Man verinnerlicht also das Gesprochene und kann somit ganz schnell „aus der Mücke einen großen Elefanten“ machen.</a:t>
            </a:r>
            <a:r>
              <a:rPr lang="de-DE" sz="2000" dirty="0" smtClean="0"/>
              <a:t/>
            </a:r>
            <a:br>
              <a:rPr lang="de-DE" sz="2000" dirty="0" smtClean="0"/>
            </a:br>
            <a:r>
              <a:rPr lang="de-DE" sz="3200" b="1" dirty="0" smtClean="0"/>
              <a:t/>
            </a:r>
            <a:br>
              <a:rPr lang="de-DE" sz="3200" b="1" dirty="0" smtClean="0"/>
            </a:br>
            <a:r>
              <a:rPr lang="de-DE" sz="3200" b="1" dirty="0" smtClean="0"/>
              <a:t>				</a:t>
            </a:r>
            <a:br>
              <a:rPr lang="de-DE" sz="3200" b="1" dirty="0" smtClean="0"/>
            </a:br>
            <a:r>
              <a:rPr lang="de-DE" dirty="0" smtClean="0"/>
              <a:t/>
            </a:r>
            <a:br>
              <a:rPr lang="de-DE" dirty="0" smtClean="0"/>
            </a:br>
            <a:endParaRPr lang="de-DE" dirty="0"/>
          </a:p>
        </p:txBody>
      </p:sp>
    </p:spTree>
    <p:extLst>
      <p:ext uri="{BB962C8B-B14F-4D97-AF65-F5344CB8AC3E}">
        <p14:creationId xmlns:p14="http://schemas.microsoft.com/office/powerpoint/2010/main" val="3072859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7381" y="332656"/>
            <a:ext cx="10972800" cy="5328592"/>
          </a:xfrm>
        </p:spPr>
        <p:txBody>
          <a:bodyPr/>
          <a:lstStyle/>
          <a:p>
            <a:pPr algn="l"/>
            <a:r>
              <a:rPr lang="de-DE" sz="3200" b="1" dirty="0" smtClean="0"/>
              <a:t>No.4: Nein sagen</a:t>
            </a:r>
            <a:r>
              <a:rPr lang="de-DE" dirty="0" smtClean="0"/>
              <a:t/>
            </a:r>
            <a:br>
              <a:rPr lang="de-DE" dirty="0" smtClean="0"/>
            </a:br>
            <a:r>
              <a:rPr lang="de-DE" dirty="0" smtClean="0"/>
              <a:t/>
            </a:r>
            <a:br>
              <a:rPr lang="de-DE" dirty="0" smtClean="0"/>
            </a:br>
            <a:r>
              <a:rPr lang="de-DE" sz="2400" dirty="0" smtClean="0"/>
              <a:t>Das gilt besonders im Fall  </a:t>
            </a:r>
            <a:r>
              <a:rPr lang="de-DE" sz="2400" b="1" dirty="0" smtClean="0"/>
              <a:t>drohender Überforderung. </a:t>
            </a:r>
            <a:br>
              <a:rPr lang="de-DE" sz="2400" b="1" dirty="0" smtClean="0"/>
            </a:br>
            <a:r>
              <a:rPr lang="de-DE" sz="2400" dirty="0" smtClean="0"/>
              <a:t/>
            </a:r>
            <a:br>
              <a:rPr lang="de-DE" sz="2400" dirty="0" smtClean="0"/>
            </a:br>
            <a:r>
              <a:rPr lang="de-DE" sz="2400" dirty="0" smtClean="0"/>
              <a:t>Wenn Sie merken, dass Sie diese Aufgabe nicht auch noch erledigen können, dann lehnen Sie ab und begründen Sie Ihre Entscheidung.</a:t>
            </a:r>
            <a:endParaRPr lang="de-DE" sz="2400" dirty="0"/>
          </a:p>
        </p:txBody>
      </p:sp>
    </p:spTree>
    <p:extLst>
      <p:ext uri="{BB962C8B-B14F-4D97-AF65-F5344CB8AC3E}">
        <p14:creationId xmlns:p14="http://schemas.microsoft.com/office/powerpoint/2010/main" val="890716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7381" y="-2232"/>
            <a:ext cx="10972800" cy="6106690"/>
          </a:xfrm>
        </p:spPr>
        <p:txBody>
          <a:bodyPr>
            <a:normAutofit/>
          </a:bodyPr>
          <a:lstStyle/>
          <a:p>
            <a:pPr algn="l"/>
            <a:r>
              <a:rPr lang="de-DE" sz="3200" b="1" dirty="0" smtClean="0"/>
              <a:t/>
            </a:r>
            <a:br>
              <a:rPr lang="de-DE" sz="3200" b="1" dirty="0" smtClean="0"/>
            </a:br>
            <a:r>
              <a:rPr lang="de-DE" sz="3200" b="1" dirty="0"/>
              <a:t/>
            </a:r>
            <a:br>
              <a:rPr lang="de-DE" sz="3200" b="1" dirty="0"/>
            </a:br>
            <a:r>
              <a:rPr lang="de-DE" sz="3200" b="1" dirty="0" err="1" smtClean="0"/>
              <a:t>No</a:t>
            </a:r>
            <a:r>
              <a:rPr lang="de-DE" sz="3200" b="1" dirty="0" smtClean="0"/>
              <a:t>. 5: Prioritäten setzen</a:t>
            </a:r>
            <a:r>
              <a:rPr lang="de-DE" dirty="0" smtClean="0"/>
              <a:t/>
            </a:r>
            <a:br>
              <a:rPr lang="de-DE" dirty="0" smtClean="0"/>
            </a:br>
            <a:r>
              <a:rPr lang="de-DE" sz="2400" dirty="0" smtClean="0"/>
              <a:t/>
            </a:r>
            <a:br>
              <a:rPr lang="de-DE" sz="2400" dirty="0" smtClean="0"/>
            </a:br>
            <a:r>
              <a:rPr lang="de-DE" sz="2400" dirty="0" smtClean="0"/>
              <a:t>Entscheiden Sie, was wirklich </a:t>
            </a:r>
            <a:r>
              <a:rPr lang="de-DE" sz="2400" b="1" dirty="0" smtClean="0"/>
              <a:t>wichtig</a:t>
            </a:r>
            <a:r>
              <a:rPr lang="de-DE" sz="2400" dirty="0" smtClean="0"/>
              <a:t> und </a:t>
            </a:r>
            <a:r>
              <a:rPr lang="de-DE" sz="2400" b="1" dirty="0" smtClean="0"/>
              <a:t>dringend</a:t>
            </a:r>
            <a:r>
              <a:rPr lang="de-DE" sz="2400" dirty="0" smtClean="0"/>
              <a:t> ist und was noch Zeit hat.</a:t>
            </a:r>
            <a:br>
              <a:rPr lang="de-DE" sz="2400" dirty="0" smtClean="0"/>
            </a:br>
            <a:r>
              <a:rPr lang="de-DE" sz="2400" dirty="0" smtClean="0"/>
              <a:t/>
            </a:r>
            <a:br>
              <a:rPr lang="de-DE" sz="2400" dirty="0" smtClean="0"/>
            </a:br>
            <a:r>
              <a:rPr lang="de-DE" sz="2400" b="1" dirty="0" smtClean="0"/>
              <a:t>Ordnung</a:t>
            </a:r>
            <a:r>
              <a:rPr lang="de-DE" sz="2400" dirty="0" smtClean="0"/>
              <a:t> kann einen Überblick verschaffen und gibt Sicherheit – und die entspannt. </a:t>
            </a:r>
            <a:br>
              <a:rPr lang="de-DE" sz="2400" dirty="0" smtClean="0"/>
            </a:br>
            <a:r>
              <a:rPr lang="de-DE" sz="2400" dirty="0" smtClean="0"/>
              <a:t/>
            </a:r>
            <a:br>
              <a:rPr lang="de-DE" sz="2400" dirty="0" smtClean="0"/>
            </a:br>
            <a:r>
              <a:rPr lang="de-DE" sz="2400" dirty="0" smtClean="0"/>
              <a:t/>
            </a:r>
            <a:br>
              <a:rPr lang="de-DE" sz="2400" dirty="0" smtClean="0"/>
            </a:br>
            <a:r>
              <a:rPr lang="de-DE" sz="2400" dirty="0" smtClean="0"/>
              <a:t>Eine Methode wäre beispielsweise, eine </a:t>
            </a:r>
            <a:r>
              <a:rPr lang="de-DE" sz="2400" b="1" dirty="0" err="1" smtClean="0"/>
              <a:t>To</a:t>
            </a:r>
            <a:r>
              <a:rPr lang="de-DE" sz="2400" b="1" dirty="0" smtClean="0"/>
              <a:t>-Do-Liste</a:t>
            </a:r>
            <a:r>
              <a:rPr lang="de-DE" sz="2400" dirty="0" smtClean="0"/>
              <a:t> anzulegen, denn diese sind gleichermaßen Aufgabenplan und Erfolgskontrolle. </a:t>
            </a:r>
            <a:endParaRPr lang="de-DE" sz="2400" dirty="0"/>
          </a:p>
        </p:txBody>
      </p:sp>
    </p:spTree>
    <p:extLst>
      <p:ext uri="{BB962C8B-B14F-4D97-AF65-F5344CB8AC3E}">
        <p14:creationId xmlns:p14="http://schemas.microsoft.com/office/powerpoint/2010/main" val="33993120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6106690"/>
          </a:xfrm>
        </p:spPr>
        <p:txBody>
          <a:bodyPr>
            <a:normAutofit/>
          </a:bodyPr>
          <a:lstStyle/>
          <a:p>
            <a:r>
              <a:rPr lang="de-DE" dirty="0" smtClean="0"/>
              <a:t>Wem es öfter mal gelingt, </a:t>
            </a:r>
            <a:br>
              <a:rPr lang="de-DE" dirty="0" smtClean="0"/>
            </a:br>
            <a:r>
              <a:rPr lang="de-DE" dirty="0" smtClean="0"/>
              <a:t>geduldig zu sein, </a:t>
            </a:r>
            <a:br>
              <a:rPr lang="de-DE" dirty="0" smtClean="0"/>
            </a:br>
            <a:r>
              <a:rPr lang="de-DE" dirty="0" smtClean="0"/>
              <a:t>der …</a:t>
            </a:r>
            <a:endParaRPr lang="de-DE" dirty="0"/>
          </a:p>
        </p:txBody>
      </p:sp>
    </p:spTree>
    <p:extLst>
      <p:ext uri="{BB962C8B-B14F-4D97-AF65-F5344CB8AC3E}">
        <p14:creationId xmlns:p14="http://schemas.microsoft.com/office/powerpoint/2010/main" val="34870992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2224" y="3273228"/>
            <a:ext cx="3899925" cy="2924944"/>
          </a:xfrm>
          <a:prstGeom prst="rect">
            <a:avLst/>
          </a:prstGeom>
        </p:spPr>
      </p:pic>
      <p:graphicFrame>
        <p:nvGraphicFramePr>
          <p:cNvPr id="3" name="Diagramm 2"/>
          <p:cNvGraphicFramePr/>
          <p:nvPr>
            <p:extLst>
              <p:ext uri="{D42A27DB-BD31-4B8C-83A1-F6EECF244321}">
                <p14:modId xmlns:p14="http://schemas.microsoft.com/office/powerpoint/2010/main" val="3533234537"/>
              </p:ext>
            </p:extLst>
          </p:nvPr>
        </p:nvGraphicFramePr>
        <p:xfrm>
          <a:off x="609600" y="51901"/>
          <a:ext cx="10972800" cy="6106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9251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2224" y="3355289"/>
            <a:ext cx="3899925" cy="2924944"/>
          </a:xfrm>
          <a:prstGeom prst="rect">
            <a:avLst/>
          </a:prstGeom>
        </p:spPr>
      </p:pic>
      <p:graphicFrame>
        <p:nvGraphicFramePr>
          <p:cNvPr id="3" name="Diagramm 2"/>
          <p:cNvGraphicFramePr/>
          <p:nvPr>
            <p:extLst>
              <p:ext uri="{D42A27DB-BD31-4B8C-83A1-F6EECF244321}">
                <p14:modId xmlns:p14="http://schemas.microsoft.com/office/powerpoint/2010/main" val="825746501"/>
              </p:ext>
            </p:extLst>
          </p:nvPr>
        </p:nvGraphicFramePr>
        <p:xfrm>
          <a:off x="609600" y="51901"/>
          <a:ext cx="10972800" cy="6106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6877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2224" y="3238059"/>
            <a:ext cx="3899925" cy="2924944"/>
          </a:xfrm>
          <a:prstGeom prst="rect">
            <a:avLst/>
          </a:prstGeom>
        </p:spPr>
      </p:pic>
      <p:graphicFrame>
        <p:nvGraphicFramePr>
          <p:cNvPr id="3" name="Diagramm 2"/>
          <p:cNvGraphicFramePr/>
          <p:nvPr>
            <p:extLst>
              <p:ext uri="{D42A27DB-BD31-4B8C-83A1-F6EECF244321}">
                <p14:modId xmlns:p14="http://schemas.microsoft.com/office/powerpoint/2010/main" val="3276551852"/>
              </p:ext>
            </p:extLst>
          </p:nvPr>
        </p:nvGraphicFramePr>
        <p:xfrm>
          <a:off x="609600" y="40178"/>
          <a:ext cx="10972800" cy="6106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8120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6106690"/>
          </a:xfrm>
        </p:spPr>
        <p:txBody>
          <a:bodyPr>
            <a:normAutofit fontScale="90000"/>
          </a:bodyPr>
          <a:lstStyle/>
          <a:p>
            <a:r>
              <a:rPr lang="de-DE" sz="3200" dirty="0" smtClean="0"/>
              <a:t/>
            </a:r>
            <a:br>
              <a:rPr lang="de-DE" sz="3200" dirty="0" smtClean="0"/>
            </a:br>
            <a:r>
              <a:rPr lang="de-DE" sz="3200" dirty="0" smtClean="0"/>
              <a:t/>
            </a:r>
            <a:br>
              <a:rPr lang="de-DE" sz="3200" dirty="0" smtClean="0"/>
            </a:br>
            <a:r>
              <a:rPr lang="de-DE" sz="3200" dirty="0" smtClean="0"/>
              <a:t/>
            </a:r>
            <a:br>
              <a:rPr lang="de-DE" sz="3200" dirty="0" smtClean="0"/>
            </a:br>
            <a:r>
              <a:rPr lang="de-DE" sz="3200" b="1" dirty="0" smtClean="0"/>
              <a:t>Was ist Geduld? Und was ist Ungeduld?</a:t>
            </a:r>
            <a:r>
              <a:rPr lang="de-DE" sz="3200" dirty="0" smtClean="0"/>
              <a:t/>
            </a:r>
            <a:br>
              <a:rPr lang="de-DE" sz="3200" dirty="0" smtClean="0"/>
            </a:br>
            <a:r>
              <a:rPr lang="de-DE" sz="3200" dirty="0" smtClean="0"/>
              <a:t/>
            </a:r>
            <a:br>
              <a:rPr lang="de-DE" sz="3200" dirty="0" smtClean="0"/>
            </a:br>
            <a:r>
              <a:rPr lang="de-DE" sz="2700" dirty="0" smtClean="0"/>
              <a:t/>
            </a:r>
            <a:br>
              <a:rPr lang="de-DE" sz="2700" dirty="0" smtClean="0"/>
            </a:br>
            <a:r>
              <a:rPr lang="de-DE" sz="2700" i="1" dirty="0" smtClean="0"/>
              <a:t>„Das Wort bezeichnet die Fähigkeit zu warten. </a:t>
            </a:r>
            <a:br>
              <a:rPr lang="de-DE" sz="2700" i="1" dirty="0" smtClean="0"/>
            </a:br>
            <a:r>
              <a:rPr lang="de-DE" sz="2700" i="1" dirty="0" smtClean="0"/>
              <a:t>Oft gilt Geduld als eine Tugend; ihr Gegenteil ist die Ungeduld.“</a:t>
            </a:r>
            <a:r>
              <a:rPr lang="de-DE" sz="2400" i="1" dirty="0" smtClean="0"/>
              <a:t/>
            </a:r>
            <a:br>
              <a:rPr lang="de-DE" sz="2400" i="1" dirty="0" smtClean="0"/>
            </a:br>
            <a:r>
              <a:rPr lang="de-DE" sz="2400" i="1" dirty="0" smtClean="0"/>
              <a:t/>
            </a:r>
            <a:br>
              <a:rPr lang="de-DE" sz="2400" i="1" dirty="0" smtClean="0"/>
            </a:br>
            <a:r>
              <a:rPr lang="de-DE" sz="2400" i="1" dirty="0" smtClean="0"/>
              <a:t/>
            </a:r>
            <a:br>
              <a:rPr lang="de-DE" sz="2400" i="1" dirty="0" smtClean="0"/>
            </a:br>
            <a:r>
              <a:rPr lang="de-DE" sz="2700" i="1" dirty="0" smtClean="0"/>
              <a:t>„Geduld ist eine Tugend, die es den Betroffenen erlaubt, unter Stress und Zeitdruck abwarten zu können, eigene Bedürfnisse zurückzustellen, aber sich weiterhin auf ihr Ziel zu fokussieren.“</a:t>
            </a:r>
            <a:r>
              <a:rPr lang="de-DE" sz="2800" i="1" dirty="0" smtClean="0"/>
              <a:t/>
            </a:r>
            <a:br>
              <a:rPr lang="de-DE" sz="2800" i="1" dirty="0" smtClean="0"/>
            </a:br>
            <a:r>
              <a:rPr lang="de-DE" dirty="0" smtClean="0"/>
              <a:t/>
            </a:r>
            <a:br>
              <a:rPr lang="de-DE" dirty="0" smtClean="0"/>
            </a:br>
            <a:endParaRPr lang="de-DE" dirty="0"/>
          </a:p>
        </p:txBody>
      </p:sp>
    </p:spTree>
    <p:extLst>
      <p:ext uri="{BB962C8B-B14F-4D97-AF65-F5344CB8AC3E}">
        <p14:creationId xmlns:p14="http://schemas.microsoft.com/office/powerpoint/2010/main" val="38845934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2224" y="3179444"/>
            <a:ext cx="3899925" cy="2924944"/>
          </a:xfrm>
          <a:prstGeom prst="rect">
            <a:avLst/>
          </a:prstGeom>
        </p:spPr>
      </p:pic>
      <p:graphicFrame>
        <p:nvGraphicFramePr>
          <p:cNvPr id="3" name="Diagramm 2"/>
          <p:cNvGraphicFramePr/>
          <p:nvPr>
            <p:extLst>
              <p:ext uri="{D42A27DB-BD31-4B8C-83A1-F6EECF244321}">
                <p14:modId xmlns:p14="http://schemas.microsoft.com/office/powerpoint/2010/main" val="987416097"/>
              </p:ext>
            </p:extLst>
          </p:nvPr>
        </p:nvGraphicFramePr>
        <p:xfrm>
          <a:off x="609600" y="75347"/>
          <a:ext cx="10972800" cy="6106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6958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dirty="0"/>
              <a:t/>
            </a:r>
            <a:br>
              <a:rPr lang="de-DE" dirty="0"/>
            </a:br>
            <a:endParaRPr lang="de-DE" dirty="0"/>
          </a:p>
        </p:txBody>
      </p:sp>
      <p:sp>
        <p:nvSpPr>
          <p:cNvPr id="6" name="Inhaltsplatzhalter 5"/>
          <p:cNvSpPr>
            <a:spLocks noGrp="1"/>
          </p:cNvSpPr>
          <p:nvPr>
            <p:ph idx="1"/>
          </p:nvPr>
        </p:nvSpPr>
        <p:spPr/>
        <p:txBody>
          <a:bodyPr/>
          <a:lstStyle/>
          <a:p>
            <a:pPr marL="0" indent="0" algn="ctr">
              <a:buNone/>
            </a:pPr>
            <a:r>
              <a:rPr lang="de-DE" dirty="0"/>
              <a:t>Vielen Dank für Ihre</a:t>
            </a:r>
            <a:br>
              <a:rPr lang="de-DE" dirty="0"/>
            </a:br>
            <a:r>
              <a:rPr lang="de-DE" dirty="0"/>
              <a:t> </a:t>
            </a:r>
            <a:br>
              <a:rPr lang="de-DE" dirty="0"/>
            </a:br>
            <a:r>
              <a:rPr lang="de-DE" sz="4000" dirty="0"/>
              <a:t>Geduld</a:t>
            </a:r>
            <a:r>
              <a:rPr lang="de-DE" dirty="0"/>
              <a:t> </a:t>
            </a:r>
            <a:br>
              <a:rPr lang="de-DE" dirty="0"/>
            </a:br>
            <a:r>
              <a:rPr lang="de-DE" dirty="0"/>
              <a:t>&amp;</a:t>
            </a:r>
            <a:br>
              <a:rPr lang="de-DE" dirty="0"/>
            </a:br>
            <a:r>
              <a:rPr lang="de-DE" dirty="0"/>
              <a:t> </a:t>
            </a:r>
            <a:r>
              <a:rPr lang="de-DE" sz="4000" dirty="0"/>
              <a:t>Aufmerksamkeit</a:t>
            </a:r>
            <a:endParaRPr lang="de-DE" dirty="0"/>
          </a:p>
        </p:txBody>
      </p:sp>
    </p:spTree>
    <p:extLst>
      <p:ext uri="{BB962C8B-B14F-4D97-AF65-F5344CB8AC3E}">
        <p14:creationId xmlns:p14="http://schemas.microsoft.com/office/powerpoint/2010/main" val="324077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6034682"/>
          </a:xfrm>
        </p:spPr>
        <p:txBody>
          <a:bodyPr>
            <a:normAutofit/>
          </a:bodyPr>
          <a:lstStyle/>
          <a:p>
            <a:pPr algn="l"/>
            <a:r>
              <a:rPr lang="de-DE" sz="2800" dirty="0" smtClean="0"/>
              <a:t/>
            </a:r>
            <a:br>
              <a:rPr lang="de-DE" sz="2800" dirty="0" smtClean="0"/>
            </a:br>
            <a:r>
              <a:rPr lang="de-DE" sz="2800" dirty="0" smtClean="0"/>
              <a:t/>
            </a:r>
            <a:br>
              <a:rPr lang="de-DE" sz="2800" dirty="0" smtClean="0"/>
            </a:br>
            <a:r>
              <a:rPr lang="de-DE" sz="2800" i="1" dirty="0" smtClean="0"/>
              <a:t>… weitere Begriffe für Geduld können sein:</a:t>
            </a:r>
            <a:r>
              <a:rPr lang="de-DE" sz="2800" dirty="0" smtClean="0"/>
              <a:t/>
            </a:r>
            <a:br>
              <a:rPr lang="de-DE" sz="2800" dirty="0" smtClean="0"/>
            </a:br>
            <a:r>
              <a:rPr lang="de-DE" sz="2800" dirty="0" smtClean="0">
                <a:effectLst>
                  <a:outerShdw blurRad="38100" dist="38100" dir="2700000" algn="tl">
                    <a:srgbClr val="000000">
                      <a:alpha val="43137"/>
                    </a:srgbClr>
                  </a:outerShdw>
                </a:effectLst>
              </a:rPr>
              <a:t/>
            </a:r>
            <a:br>
              <a:rPr lang="de-DE" sz="2800" dirty="0" smtClean="0">
                <a:effectLst>
                  <a:outerShdw blurRad="38100" dist="38100" dir="2700000" algn="tl">
                    <a:srgbClr val="000000">
                      <a:alpha val="43137"/>
                    </a:srgbClr>
                  </a:outerShdw>
                </a:effectLst>
              </a:rPr>
            </a:br>
            <a:r>
              <a:rPr lang="de-DE" sz="2800" dirty="0" smtClean="0">
                <a:effectLst>
                  <a:outerShdw blurRad="38100" dist="38100" dir="2700000" algn="tl">
                    <a:srgbClr val="000000">
                      <a:alpha val="43137"/>
                    </a:srgbClr>
                  </a:outerShdw>
                </a:effectLst>
              </a:rPr>
              <a:t>	</a:t>
            </a:r>
            <a:r>
              <a:rPr lang="de-DE" sz="2800" dirty="0" smtClean="0"/>
              <a:t>- Ausdauer</a:t>
            </a:r>
            <a:br>
              <a:rPr lang="de-DE" sz="2800" dirty="0" smtClean="0"/>
            </a:br>
            <a:r>
              <a:rPr lang="de-DE" sz="2800" dirty="0" smtClean="0"/>
              <a:t>	- Durchhaltevermögen</a:t>
            </a:r>
            <a:br>
              <a:rPr lang="de-DE" sz="2800" dirty="0" smtClean="0"/>
            </a:br>
            <a:r>
              <a:rPr lang="de-DE" sz="2800" dirty="0" smtClean="0"/>
              <a:t>	- Gelassenheit</a:t>
            </a:r>
            <a:br>
              <a:rPr lang="de-DE" sz="2800" dirty="0" smtClean="0"/>
            </a:br>
            <a:r>
              <a:rPr lang="de-DE" sz="2800" dirty="0" smtClean="0"/>
              <a:t>	- Nachsicht</a:t>
            </a:r>
            <a:br>
              <a:rPr lang="de-DE" sz="2800" dirty="0" smtClean="0"/>
            </a:br>
            <a:r>
              <a:rPr lang="de-DE" sz="2800" dirty="0" smtClean="0"/>
              <a:t>	- langer Atem und </a:t>
            </a:r>
            <a:br>
              <a:rPr lang="de-DE" sz="2800" dirty="0" smtClean="0"/>
            </a:br>
            <a:r>
              <a:rPr lang="de-DE" sz="2800" dirty="0" smtClean="0"/>
              <a:t>   	- innere Ruhe</a:t>
            </a:r>
            <a:endParaRPr lang="de-DE" sz="2800" dirty="0"/>
          </a:p>
        </p:txBody>
      </p:sp>
    </p:spTree>
    <p:extLst>
      <p:ext uri="{BB962C8B-B14F-4D97-AF65-F5344CB8AC3E}">
        <p14:creationId xmlns:p14="http://schemas.microsoft.com/office/powerpoint/2010/main" val="944241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5890666"/>
          </a:xfrm>
        </p:spPr>
        <p:txBody>
          <a:bodyPr>
            <a:normAutofit/>
          </a:bodyPr>
          <a:lstStyle/>
          <a:p>
            <a:r>
              <a:rPr lang="de-DE" sz="5400" b="1" dirty="0" smtClean="0"/>
              <a:t>Geduldig ist, wer …</a:t>
            </a:r>
            <a:endParaRPr lang="de-DE" sz="5400" b="1" dirty="0"/>
          </a:p>
        </p:txBody>
      </p:sp>
    </p:spTree>
    <p:extLst>
      <p:ext uri="{BB962C8B-B14F-4D97-AF65-F5344CB8AC3E}">
        <p14:creationId xmlns:p14="http://schemas.microsoft.com/office/powerpoint/2010/main" val="1070636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 5"/>
          <p:cNvGraphicFramePr/>
          <p:nvPr>
            <p:extLst>
              <p:ext uri="{D42A27DB-BD31-4B8C-83A1-F6EECF244321}">
                <p14:modId xmlns:p14="http://schemas.microsoft.com/office/powerpoint/2010/main" val="1544351956"/>
              </p:ext>
            </p:extLst>
          </p:nvPr>
        </p:nvGraphicFramePr>
        <p:xfrm>
          <a:off x="609600" y="274638"/>
          <a:ext cx="10972800" cy="5962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8439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2673837148"/>
              </p:ext>
            </p:extLst>
          </p:nvPr>
        </p:nvGraphicFramePr>
        <p:xfrm>
          <a:off x="609600" y="274638"/>
          <a:ext cx="109728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1015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639509318"/>
              </p:ext>
            </p:extLst>
          </p:nvPr>
        </p:nvGraphicFramePr>
        <p:xfrm>
          <a:off x="609600" y="274638"/>
          <a:ext cx="10972800" cy="5962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0561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p:nvPr>
            <p:extLst>
              <p:ext uri="{D42A27DB-BD31-4B8C-83A1-F6EECF244321}">
                <p14:modId xmlns:p14="http://schemas.microsoft.com/office/powerpoint/2010/main" val="3397868425"/>
              </p:ext>
            </p:extLst>
          </p:nvPr>
        </p:nvGraphicFramePr>
        <p:xfrm>
          <a:off x="609600" y="274638"/>
          <a:ext cx="10972800" cy="6034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4641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8F4B22EF6CADC40A0F49FC94C6100E5" ma:contentTypeVersion="2" ma:contentTypeDescription="Ein neues Dokument erstellen." ma:contentTypeScope="" ma:versionID="0008fd43c6db9bd59e8cbd90ff435716">
  <xsd:schema xmlns:xsd="http://www.w3.org/2001/XMLSchema" xmlns:xs="http://www.w3.org/2001/XMLSchema" xmlns:p="http://schemas.microsoft.com/office/2006/metadata/properties" xmlns:ns2="a9a87390-f78c-4828-860f-f457f5651db0" xmlns:ns3="http://schemas.microsoft.com/sharepoint/v4" targetNamespace="http://schemas.microsoft.com/office/2006/metadata/properties" ma:root="true" ma:fieldsID="96574fd65fa85b72d16d860389d1bd3b" ns2:_="" ns3:_="">
    <xsd:import namespace="a9a87390-f78c-4828-860f-f457f5651db0"/>
    <xsd:import namespace="http://schemas.microsoft.com/sharepoint/v4"/>
    <xsd:element name="properties">
      <xsd:complexType>
        <xsd:sequence>
          <xsd:element name="documentManagement">
            <xsd:complexType>
              <xsd:all>
                <xsd:element ref="ns2:SharedWithUsers"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a87390-f78c-4828-860f-f457f5651db0" elementFormDefault="qualified">
    <xsd:import namespace="http://schemas.microsoft.com/office/2006/documentManagement/types"/>
    <xsd:import namespace="http://schemas.microsoft.com/office/infopath/2007/PartnerControls"/>
    <xsd:element name="SharedWithUsers" ma:index="8"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A2719BA8-F226-4100-9FCB-0E2934BB08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a87390-f78c-4828-860f-f457f5651db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3AE6B3-54A7-4B83-A58F-46EE940FD442}">
  <ds:schemaRefs>
    <ds:schemaRef ds:uri="http://schemas.microsoft.com/sharepoint/v3/contenttype/forms"/>
  </ds:schemaRefs>
</ds:datastoreItem>
</file>

<file path=customXml/itemProps3.xml><?xml version="1.0" encoding="utf-8"?>
<ds:datastoreItem xmlns:ds="http://schemas.openxmlformats.org/officeDocument/2006/customXml" ds:itemID="{E863F901-FBEF-479B-9C71-5845B9900724}">
  <ds:schemaRefs>
    <ds:schemaRef ds:uri="a9a87390-f78c-4828-860f-f457f5651db0"/>
    <ds:schemaRef ds:uri="http://schemas.microsoft.com/office/infopath/2007/PartnerControls"/>
    <ds:schemaRef ds:uri="http://schemas.microsoft.com/sharepoint/v4"/>
    <ds:schemaRef ds:uri="http://schemas.microsoft.com/office/2006/documentManagement/types"/>
    <ds:schemaRef ds:uri="http://www.w3.org/XML/1998/namespace"/>
    <ds:schemaRef ds:uri="http://schemas.openxmlformats.org/package/2006/metadata/core-properties"/>
    <ds:schemaRef ds:uri="http://purl.org/dc/elements/1.1/"/>
    <ds:schemaRef ds:uri="http://purl.org/dc/dcmityp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129</Words>
  <Application>Microsoft Office PowerPoint</Application>
  <PresentationFormat>Benutzerdefiniert</PresentationFormat>
  <Paragraphs>32</Paragraphs>
  <Slides>31</Slides>
  <Notes>0</Notes>
  <HiddenSlides>0</HiddenSlides>
  <MMClips>0</MMClips>
  <ScaleCrop>false</ScaleCrop>
  <HeadingPairs>
    <vt:vector size="4" baseType="variant">
      <vt:variant>
        <vt:lpstr>Design</vt:lpstr>
      </vt:variant>
      <vt:variant>
        <vt:i4>2</vt:i4>
      </vt:variant>
      <vt:variant>
        <vt:lpstr>Folientitel</vt:lpstr>
      </vt:variant>
      <vt:variant>
        <vt:i4>31</vt:i4>
      </vt:variant>
    </vt:vector>
  </HeadingPairs>
  <TitlesOfParts>
    <vt:vector size="33" baseType="lpstr">
      <vt:lpstr>Office</vt:lpstr>
      <vt:lpstr>Benutzerdefiniertes Design</vt:lpstr>
      <vt:lpstr>Herzlich Willkommen  zum Kurs  „Geduld und Ungeduld“</vt:lpstr>
      <vt:lpstr> Geduld – Ungeduld   Gruppenarbeit: Was fällt Ihnen hierzu ein? </vt:lpstr>
      <vt:lpstr>   Was ist Geduld? Und was ist Ungeduld?   „Das Wort bezeichnet die Fähigkeit zu warten.  Oft gilt Geduld als eine Tugend; ihr Gegenteil ist die Ungeduld.“   „Geduld ist eine Tugend, die es den Betroffenen erlaubt, unter Stress und Zeitdruck abwarten zu können, eigene Bedürfnisse zurückzustellen, aber sich weiterhin auf ihr Ziel zu fokussieren.“  </vt:lpstr>
      <vt:lpstr>  … weitere Begriffe für Geduld können sein:   - Ausdauer  - Durchhaltevermögen  - Gelassenheit  - Nachsicht  - langer Atem und      - innere Ruhe</vt:lpstr>
      <vt:lpstr>Geduldig ist, wer …</vt:lpstr>
      <vt:lpstr>PowerPoint-Präsentation</vt:lpstr>
      <vt:lpstr>PowerPoint-Präsentation</vt:lpstr>
      <vt:lpstr>PowerPoint-Präsentation</vt:lpstr>
      <vt:lpstr>PowerPoint-Präsentation</vt:lpstr>
      <vt:lpstr>PowerPoint-Präsentation</vt:lpstr>
      <vt:lpstr>   Welche Situation habe ich schon einmal mit Geduld gemeistert?  Gruppenarbeit: Notieren Sie sich zwei Situationen   und erzählen Sie dann der    Gruppe davon. </vt:lpstr>
      <vt:lpstr>    Ungeduld  kann sich so anfühlen … </vt:lpstr>
      <vt:lpstr>PowerPoint-Präsentation</vt:lpstr>
      <vt:lpstr>PowerPoint-Präsentation</vt:lpstr>
      <vt:lpstr>PowerPoint-Präsentation</vt:lpstr>
      <vt:lpstr>PowerPoint-Präsentation</vt:lpstr>
      <vt:lpstr> Wann bin ich selbst ungeduldig?  Einzelarbeit: Notieren Sie sich zwei Situationen          und erzählen Sie anschließend der Gruppe davon.</vt:lpstr>
      <vt:lpstr>  Welches der vorliegenden Bilder spricht Sie an?   Und warum? </vt:lpstr>
      <vt:lpstr>PowerPoint-Präsentation</vt:lpstr>
      <vt:lpstr>    Nun aber eine … </vt:lpstr>
      <vt:lpstr>No. 1: Die eigene Wahrnehmung prüfen  Zuerst einmal sollten Sie Ihre Ungeduld akzeptieren und die eigene Wahrnehmung prüfen:        ● Was ist genau passiert?    ● Ist das schlimm?  Allen voran aber:      ●  Was sind reale Folgen dieser Situation?    ● Und welche Auswirkungen sind nur        eingebildet?</vt:lpstr>
      <vt:lpstr>No. 2: Die eigene Einstellung ändern  Auch hier gilt:       Es ist Ihre persönliche Entscheidung,          wie Sie damit umgehen.   Sind sie sich darüber bewusst, dass Sie alleine haben die Wahl haben, ob sie gelassen bleiben wollen oder aus der Haut fahren. Diese Entscheidung treffen sie bewusst. </vt:lpstr>
      <vt:lpstr>     No. 3: Die eigene Wortwahl hinterfragen  Sprechen Sie gerne von:● „Mega-Problemen“       ● „katastrophalen Zahlen“ oder       ● „furchtbaren Desastern“?  Oftmals kann solch eine Sprachwahl dazu führen, dass dies auch auf das eigene Denken übergeht.   Man verinnerlicht also das Gesprochene und kann somit ganz schnell „aus der Mücke einen großen Elefanten“ machen.        </vt:lpstr>
      <vt:lpstr>No.4: Nein sagen  Das gilt besonders im Fall  drohender Überforderung.   Wenn Sie merken, dass Sie diese Aufgabe nicht auch noch erledigen können, dann lehnen Sie ab und begründen Sie Ihre Entscheidung.</vt:lpstr>
      <vt:lpstr>  No. 5: Prioritäten setzen  Entscheiden Sie, was wirklich wichtig und dringend ist und was noch Zeit hat.  Ordnung kann einen Überblick verschaffen und gibt Sicherheit – und die entspannt.    Eine Methode wäre beispielsweise, eine To-Do-Liste anzulegen, denn diese sind gleichermaßen Aufgabenplan und Erfolgskontrolle. </vt:lpstr>
      <vt:lpstr>Wem es öfter mal gelingt,  geduldig zu sein,  der …</vt:lpstr>
      <vt:lpstr>PowerPoint-Präsentation</vt:lpstr>
      <vt:lpstr>PowerPoint-Präsentation</vt:lpstr>
      <vt:lpstr>PowerPoint-Präsentation</vt:lpstr>
      <vt:lpstr>PowerPoint-Präsentation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Ventimiglia, Boris</dc:creator>
  <cp:lastModifiedBy>Fritzsch, Anne</cp:lastModifiedBy>
  <cp:revision>16</cp:revision>
  <dcterms:created xsi:type="dcterms:W3CDTF">2020-01-31T10:12:49Z</dcterms:created>
  <dcterms:modified xsi:type="dcterms:W3CDTF">2020-04-16T08:50:47Z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0x01010008F4B22EF6CADC40A0F49FC94C6100E5</vt:lpwstr>
  </property>
</Properties>
</file>