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E611-318E-4C10-BB93-27E380D89D6C}" type="datetimeFigureOut">
              <a:rPr lang="de-DE" smtClean="0"/>
              <a:t>20.04.2020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B5FDC-AE20-474F-B6E3-D4FA3B0C3E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7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DD736-0CB8-4710-9922-49715B354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EFC236-51C8-4E3B-BDFA-CA30E7FB0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2D6EE8-E254-42A7-90ED-C230D6D4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D31E-9760-4A83-BDDB-402AC995EFA6}" type="datetime1">
              <a:rPr lang="de-DE" smtClean="0"/>
              <a:t>20.04.2020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816D4-FB29-46EC-B328-89838DC7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6F8B83-475B-419F-B1B5-19BCA4B5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0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736AF-E5AA-44DD-A705-417E9560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6A6C8B-59A8-4EF9-BE1C-352298348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A7C0EF-5065-46ED-914B-897D65A4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B505-B73B-450D-90F6-E32F711F3D7C}" type="datetime1">
              <a:rPr lang="de-DE" smtClean="0"/>
              <a:t>20.04.2020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145A9A-29D2-4C6A-B616-A8DC1AF8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6BF254-F4DB-44B0-BA37-84BD367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93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EE09E5-E3FD-4B7A-B5DA-3E1F2421C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00CE45-22F3-4A9D-BCF2-0ACFF8775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E9E6C-E005-4832-B98B-9CAAE3E5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7F6-86AD-40EB-85B3-A3390E5D741B}" type="datetime1">
              <a:rPr lang="de-DE" smtClean="0"/>
              <a:t>20.04.2020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61C49C-45A1-479F-9702-95DDC5EA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26D8FC-FAEE-4701-B081-824B6E74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32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6AD37-817A-46D7-816F-A7631676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06119-45CD-45DF-96B4-662469E7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181AF-EA78-4812-8366-7C799068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1E8-5767-42BF-8635-44F5041523FE}" type="datetime1">
              <a:rPr lang="de-DE" smtClean="0"/>
              <a:t>20.04.2020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3015CB-5591-4020-94F2-B4A189BA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C00918-5BBC-4445-9705-01F0B8F8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65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B7FCA-AF63-4B0C-A261-06626FA0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BEAFE-6983-481E-8573-68A06D14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256B47-E9EA-4724-A952-FC5ACB3F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4A41-AE56-43B7-979C-A21BF249D46F}" type="datetime1">
              <a:rPr lang="de-DE" smtClean="0"/>
              <a:t>20.04.2020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DC579-ADE5-4167-ADC5-14ADD823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67CBFD-38C4-4505-927B-228A9029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2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9FBEB-653D-4794-922A-ECC6FB62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50D55-5960-4CAE-91F0-9F64D9066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A1CB94-07B2-4096-BA80-495B7FDF8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9F5B6B-EF14-46FF-9017-5EECEADB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6B54-894D-4959-88F8-ED9E5184BF22}" type="datetime1">
              <a:rPr lang="de-DE" smtClean="0"/>
              <a:t>20.04.2020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C7A54C-6811-4C6E-846F-417E1174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3843AD-DC53-41B1-B289-F09F8723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2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3AB70-BFA7-419A-BA0D-E389F2E4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5B2AA9-B0ED-42C0-A01A-3A9BE8FE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1E3A8B-CC84-437A-8112-8590DAB98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F13B19-5096-4580-8F64-88EE6F23A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9691AD-EBA9-4A6D-B464-3673B25E5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AAFF53-3851-4839-899C-DD9F4A3F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8ED1-34FE-4054-925B-91BE8B131F26}" type="datetime1">
              <a:rPr lang="de-DE" smtClean="0"/>
              <a:t>20.04.2020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BB9B9A-712F-4814-94F0-4DCC093D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CA8958-B5C5-4DF7-B80C-A63AC47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2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B5921-A11A-4988-9959-2260D3AE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C6A5C6-1EE4-4386-B0E5-2EC1A9CB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96F8-8B94-48B9-9579-54960C9B6157}" type="datetime1">
              <a:rPr lang="de-DE" smtClean="0"/>
              <a:t>20.04.2020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5B6EB4-9DD5-4D11-8F74-6A0B032D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1F86F7-9A92-4EBB-9BBA-DC6E581B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70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ADFB24-7440-4E7D-8BBC-1EB21B5E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609E-9FBF-47E6-B1B7-4F11BD752DBA}" type="datetime1">
              <a:rPr lang="de-DE" smtClean="0"/>
              <a:t>20.04.2020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210EBC-1FE4-44AD-866C-7AFAA1D5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A21AEE-B052-4130-A86B-E0A1993B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95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597BC-8A32-4A1F-A45D-619B6C59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77686F-05F5-43B5-9993-655F5254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9C93A3-5C91-46DA-BE77-007388F86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CC4643-6381-4E4F-8EA0-560363AB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9CD8-E854-40E8-979D-F8F28DFBF444}" type="datetime1">
              <a:rPr lang="de-DE" smtClean="0"/>
              <a:t>20.04.2020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74F266-9EDE-46BA-ADFA-9B73DF39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CB115-F5A1-44C7-87FF-E728F7D8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5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E855D-9DDD-4E2D-BBE2-AD41A26C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C8C0FE3-2231-405A-85F5-BAC425F76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510F35-B5B6-4E3A-A647-B35CDBFC2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056B17-CB9B-4098-90A5-7393394F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2CB6-588F-4889-8521-A47BE964AE87}" type="datetime1">
              <a:rPr lang="de-DE" smtClean="0"/>
              <a:t>20.04.2020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E5D512-F2DD-4F50-ADF0-58B4DC3E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D5E993-81D4-4E3D-9DAF-1EE0B010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3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6A7F71-1F24-4F9C-9756-8629540F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7B2B64-9BA1-4038-9ABA-46C7216A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5ED40-7A6B-4BCF-BBAB-C0BF68718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8ED7B-73DC-4276-AF25-7AB7F1F5F357}" type="datetime1">
              <a:rPr lang="de-DE" smtClean="0"/>
              <a:t>20.04.2020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F93133-934C-4B03-92A3-AA077738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FFC692-9835-48D1-8E96-DA9220B46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A891-F458-4600-A099-AAF97D806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9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microsoft.com/office/2007/relationships/media" Target="../media/media19.wav"/><Relationship Id="rId18" Type="http://schemas.openxmlformats.org/officeDocument/2006/relationships/audio" Target="../media/media21.wav"/><Relationship Id="rId3" Type="http://schemas.microsoft.com/office/2007/relationships/media" Target="../media/media14.wav"/><Relationship Id="rId21" Type="http://schemas.openxmlformats.org/officeDocument/2006/relationships/image" Target="../media/image3.png"/><Relationship Id="rId7" Type="http://schemas.microsoft.com/office/2007/relationships/media" Target="../media/media16.wav"/><Relationship Id="rId12" Type="http://schemas.openxmlformats.org/officeDocument/2006/relationships/audio" Target="../media/media18.wav"/><Relationship Id="rId17" Type="http://schemas.microsoft.com/office/2007/relationships/media" Target="../media/media21.wav"/><Relationship Id="rId2" Type="http://schemas.openxmlformats.org/officeDocument/2006/relationships/audio" Target="../media/media13.wav"/><Relationship Id="rId16" Type="http://schemas.openxmlformats.org/officeDocument/2006/relationships/audio" Target="../media/media20.wav"/><Relationship Id="rId20" Type="http://schemas.openxmlformats.org/officeDocument/2006/relationships/image" Target="../media/image1.png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microsoft.com/office/2007/relationships/media" Target="../media/media18.wav"/><Relationship Id="rId5" Type="http://schemas.microsoft.com/office/2007/relationships/media" Target="../media/media15.wav"/><Relationship Id="rId15" Type="http://schemas.microsoft.com/office/2007/relationships/media" Target="../media/media20.wav"/><Relationship Id="rId10" Type="http://schemas.openxmlformats.org/officeDocument/2006/relationships/audio" Target="../media/media17.wav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audio" Target="../media/media1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93893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96" y="1230545"/>
            <a:ext cx="2942241" cy="397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2971800" y="325561"/>
            <a:ext cx="6248400" cy="595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" name="Textfeld 6"/>
          <p:cNvSpPr txBox="1"/>
          <p:nvPr/>
        </p:nvSpPr>
        <p:spPr>
          <a:xfrm>
            <a:off x="2269958" y="414548"/>
            <a:ext cx="76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Lerneinheit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smtClean="0">
                <a:latin typeface="Arial" panose="020B0604020202020204" pitchFamily="34" charset="0"/>
                <a:cs typeface="Arial" panose="020B0604020202020204" pitchFamily="34" charset="0"/>
              </a:rPr>
              <a:t>Die Werkstattregeln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Foli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9275" y="334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36336" y="1372879"/>
            <a:ext cx="6588224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latin typeface="Arial"/>
                <a:ea typeface="Calibri"/>
                <a:cs typeface="Times New Roman"/>
              </a:rPr>
              <a:t>8. Sicherheit</a:t>
            </a:r>
            <a:endParaRPr lang="de-DE" sz="2800" u="sng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7" name="Picture 5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46" y="2741031"/>
            <a:ext cx="5836285" cy="219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5507" y="1372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14713" y="1449949"/>
            <a:ext cx="6588224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latin typeface="Arial"/>
                <a:ea typeface="Calibri"/>
                <a:cs typeface="Times New Roman"/>
              </a:rPr>
              <a:t>9. Rauchen</a:t>
            </a:r>
            <a:endParaRPr lang="de-DE" sz="2800" u="sng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7" name="Picture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1" y="2890109"/>
            <a:ext cx="592201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7275" y="1449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53774" y="427317"/>
            <a:ext cx="658822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Gruppenregeln:</a:t>
            </a:r>
            <a:endParaRPr lang="de-DE" sz="2800" u="sng" dirty="0">
              <a:solidFill>
                <a:schemeClr val="accent1">
                  <a:lumMod val="75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13648" y="1015170"/>
            <a:ext cx="6588224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Pünktlichkeit!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13648" y="1519226"/>
            <a:ext cx="658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Bei Krankheit bis 8:00 Uhr in der Gruppe anrufen!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13648" y="2003657"/>
            <a:ext cx="658822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Wenn man die Gruppe verlässt, beim Gruppenleiter abmelden!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13648" y="2733087"/>
            <a:ext cx="658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Beim Gruppenleiter melden, wenn die Arbeit fertig ist!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13648" y="3134630"/>
            <a:ext cx="658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Probleme dem Gruppenleiter melden!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13648" y="3645074"/>
            <a:ext cx="658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Auf Höflichkeit achten!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13648" y="4017615"/>
            <a:ext cx="658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In angemessener Lautstärke unterhalten!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13648" y="4538070"/>
            <a:ext cx="658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Keine Getränke am Arbeitsplatz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213648" y="5131711"/>
            <a:ext cx="6588224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/>
                <a:ea typeface="Calibri"/>
                <a:cs typeface="Times New Roman"/>
              </a:rPr>
              <a:t>Auf Ordnung und Sauberkeit achten!</a:t>
            </a:r>
            <a:endParaRPr lang="de-DE" b="1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2" name="Foli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7041" y="487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8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6566"/>
              </p:ext>
            </p:extLst>
          </p:nvPr>
        </p:nvGraphicFramePr>
        <p:xfrm>
          <a:off x="4073051" y="706265"/>
          <a:ext cx="4272321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3339312">
                  <a:extLst>
                    <a:ext uri="{9D8B030D-6E8A-4147-A177-3AD203B41FA5}">
                      <a16:colId xmlns:a16="http://schemas.microsoft.com/office/drawing/2014/main" val="299029814"/>
                    </a:ext>
                  </a:extLst>
                </a:gridCol>
                <a:gridCol w="467683">
                  <a:extLst>
                    <a:ext uri="{9D8B030D-6E8A-4147-A177-3AD203B41FA5}">
                      <a16:colId xmlns:a16="http://schemas.microsoft.com/office/drawing/2014/main" val="2928803032"/>
                    </a:ext>
                  </a:extLst>
                </a:gridCol>
                <a:gridCol w="465326">
                  <a:extLst>
                    <a:ext uri="{9D8B030D-6E8A-4147-A177-3AD203B41FA5}">
                      <a16:colId xmlns:a16="http://schemas.microsoft.com/office/drawing/2014/main" val="2946542150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1652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darf Pause machen, wann man möchte?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41922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darf Rauchen, wo und wann man möchte?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05330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Beim Verlassen der Gruppe muss man sich beim Gruppenleiter abmelden?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775425"/>
                  </a:ext>
                </a:extLst>
              </a:tr>
              <a:tr h="6788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seinen Arbeitskollegen und mit den Fachkräften muss man freundlich und höflich umgehen?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628764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darf auch mit Hausschuhen Arbeiten?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724366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unterhält sich in angemessener Lautstärke?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46799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achtet auf einen sauberen Arbeitsplatz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081008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lässt seine Wertsachen überall rumliegen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51917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Wenn man sich etwas ausleiht, muss man es nicht zurückgeben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314700" algn="l"/>
                        </a:tabLst>
                      </a:pP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810006"/>
                  </a:ext>
                </a:extLst>
              </a:tr>
            </a:tbl>
          </a:graphicData>
        </a:graphic>
      </p:graphicFrame>
      <p:pic>
        <p:nvPicPr>
          <p:cNvPr id="2" name="Folie 1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789907"/>
            <a:ext cx="609600" cy="609600"/>
          </a:xfrm>
          <a:prstGeom prst="rect">
            <a:avLst/>
          </a:prstGeom>
        </p:spPr>
      </p:pic>
      <p:pic>
        <p:nvPicPr>
          <p:cNvPr id="6" name="Folie 13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1311275"/>
            <a:ext cx="609600" cy="609600"/>
          </a:xfrm>
          <a:prstGeom prst="rect">
            <a:avLst/>
          </a:prstGeom>
        </p:spPr>
      </p:pic>
      <p:pic>
        <p:nvPicPr>
          <p:cNvPr id="8" name="Folie 13_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1876347"/>
            <a:ext cx="609600" cy="609600"/>
          </a:xfrm>
          <a:prstGeom prst="rect">
            <a:avLst/>
          </a:prstGeom>
        </p:spPr>
      </p:pic>
      <p:pic>
        <p:nvPicPr>
          <p:cNvPr id="9" name="Folie 13_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2506413"/>
            <a:ext cx="609600" cy="609600"/>
          </a:xfrm>
          <a:prstGeom prst="rect">
            <a:avLst/>
          </a:prstGeom>
        </p:spPr>
      </p:pic>
      <p:pic>
        <p:nvPicPr>
          <p:cNvPr id="10" name="Folie 13_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3114090"/>
            <a:ext cx="609600" cy="609600"/>
          </a:xfrm>
          <a:prstGeom prst="rect">
            <a:avLst/>
          </a:prstGeom>
        </p:spPr>
      </p:pic>
      <p:pic>
        <p:nvPicPr>
          <p:cNvPr id="11" name="Folie 13_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3600874"/>
            <a:ext cx="609600" cy="609600"/>
          </a:xfrm>
          <a:prstGeom prst="rect">
            <a:avLst/>
          </a:prstGeom>
        </p:spPr>
      </p:pic>
      <p:pic>
        <p:nvPicPr>
          <p:cNvPr id="12" name="Folie 13_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4074693"/>
            <a:ext cx="609600" cy="609600"/>
          </a:xfrm>
          <a:prstGeom prst="rect">
            <a:avLst/>
          </a:prstGeom>
        </p:spPr>
      </p:pic>
      <p:pic>
        <p:nvPicPr>
          <p:cNvPr id="13" name="Folie 13_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4561477"/>
            <a:ext cx="609600" cy="609600"/>
          </a:xfrm>
          <a:prstGeom prst="rect">
            <a:avLst/>
          </a:prstGeom>
        </p:spPr>
      </p:pic>
      <p:pic>
        <p:nvPicPr>
          <p:cNvPr id="14" name="Folie 13_9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6159" y="5029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4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2406314" y="1564103"/>
            <a:ext cx="7475621" cy="31843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72579" y="216045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</a:t>
            </a:r>
          </a:p>
          <a:p>
            <a:pPr algn="ctr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Ihre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Aufmerksamkeit!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91" y="2218251"/>
            <a:ext cx="2297774" cy="1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8241" y="3338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66866" y="145865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Quellenverzeichnis der Bilder: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57759"/>
              </p:ext>
            </p:extLst>
          </p:nvPr>
        </p:nvGraphicFramePr>
        <p:xfrm>
          <a:off x="1510882" y="2037594"/>
          <a:ext cx="609600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638148402"/>
                    </a:ext>
                  </a:extLst>
                </a:gridCol>
                <a:gridCol w="5447928">
                  <a:extLst>
                    <a:ext uri="{9D8B030D-6E8A-4147-A177-3AD203B41FA5}">
                      <a16:colId xmlns:a16="http://schemas.microsoft.com/office/drawing/2014/main" val="842130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5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© Lebenshilfe für Menschen mit geistiger Behinderung e. v. Illustrator Stefan Albers, Atelier Fleetinsel,2013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0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39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6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50483"/>
              </p:ext>
            </p:extLst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40" y="574609"/>
            <a:ext cx="65897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200988" y="2000732"/>
            <a:ext cx="954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Lebenshilfe Werkstatt ist ein </a:t>
            </a:r>
            <a:r>
              <a:rPr lang="de-DE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Platz</a:t>
            </a:r>
          </a:p>
          <a:p>
            <a:pPr algn="ctr"/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Sie sich dort verhalten müssen, ist in dem </a:t>
            </a:r>
          </a:p>
          <a:p>
            <a:pPr algn="ctr"/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Werkstatt – Vertrag geregelt.</a:t>
            </a:r>
            <a:endParaRPr lang="de-DE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81643"/>
              </p:ext>
            </p:extLst>
          </p:nvPr>
        </p:nvGraphicFramePr>
        <p:xfrm>
          <a:off x="2268675" y="3932458"/>
          <a:ext cx="7426641" cy="1439984"/>
        </p:xfrm>
        <a:graphic>
          <a:graphicData uri="http://schemas.openxmlformats.org/drawingml/2006/table">
            <a:tbl>
              <a:tblPr firstRow="1" firstCol="1" bandRow="1"/>
              <a:tblGrid>
                <a:gridCol w="7426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Regeln muss man einhalten, um mit vielen Menschen in einer Gruppe gut miteinander arbeiten und lernen zu können!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Fol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1841" y="552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31404" y="1175305"/>
            <a:ext cx="65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sind die wichtigsten Regeln:</a:t>
            </a:r>
            <a:endParaRPr lang="de-DE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05644" y="1895385"/>
            <a:ext cx="658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1. Miteinander sprechen</a:t>
            </a:r>
            <a:endParaRPr lang="de-DE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46" y="2975505"/>
            <a:ext cx="5666740" cy="255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4268" y="1101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76240" y="1075241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Pünktlichkeit</a:t>
            </a:r>
            <a:endParaRPr lang="de-DE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25" y="2430108"/>
            <a:ext cx="5715635" cy="2386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4580" y="1099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10209" y="1096927"/>
            <a:ext cx="6588224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latin typeface="Arial"/>
                <a:ea typeface="Calibri"/>
                <a:cs typeface="Times New Roman"/>
              </a:rPr>
              <a:t>3. Hygiene </a:t>
            </a:r>
            <a:r>
              <a:rPr lang="de-DE" sz="2800" b="1" u="sng" dirty="0">
                <a:latin typeface="Arial"/>
                <a:ea typeface="Calibri"/>
                <a:cs typeface="Times New Roman"/>
              </a:rPr>
              <a:t>und Kleidung</a:t>
            </a:r>
            <a:endParaRPr lang="de-DE" sz="2800" u="sng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7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58" y="2537088"/>
            <a:ext cx="5698490" cy="253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8243" y="1096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62779" y="985589"/>
            <a:ext cx="6588224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latin typeface="Arial"/>
                <a:ea typeface="Calibri"/>
                <a:cs typeface="Times New Roman"/>
              </a:rPr>
              <a:t>4. Sauberkeit</a:t>
            </a:r>
            <a:endParaRPr lang="de-DE" sz="2800" u="sng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7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21" y="2332112"/>
            <a:ext cx="5773420" cy="252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6138" y="1009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62779" y="819745"/>
            <a:ext cx="6588224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latin typeface="Arial"/>
                <a:ea typeface="Calibri"/>
                <a:cs typeface="Times New Roman"/>
              </a:rPr>
              <a:t>5. Wert - Sachen</a:t>
            </a:r>
            <a:endParaRPr lang="de-DE" sz="2800" u="sng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7" name="Picture 4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43" y="2400090"/>
            <a:ext cx="5794375" cy="257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7041" y="827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34490" y="1083836"/>
            <a:ext cx="6588224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latin typeface="Arial"/>
                <a:ea typeface="Calibri"/>
                <a:cs typeface="Times New Roman"/>
              </a:rPr>
              <a:t>6. Mein und Dein</a:t>
            </a:r>
            <a:endParaRPr lang="de-DE" sz="2800" u="sng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7" name="Picture 4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49" y="2497472"/>
            <a:ext cx="579310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7041" y="1120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4FF98C2-165E-4342-8A9F-8F08E06621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2709" y="6288505"/>
          <a:ext cx="10131669" cy="41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54">
                  <a:extLst>
                    <a:ext uri="{9D8B030D-6E8A-4147-A177-3AD203B41FA5}">
                      <a16:colId xmlns:a16="http://schemas.microsoft.com/office/drawing/2014/main" val="2844020980"/>
                    </a:ext>
                  </a:extLst>
                </a:gridCol>
                <a:gridCol w="934479">
                  <a:extLst>
                    <a:ext uri="{9D8B030D-6E8A-4147-A177-3AD203B41FA5}">
                      <a16:colId xmlns:a16="http://schemas.microsoft.com/office/drawing/2014/main" val="224418126"/>
                    </a:ext>
                  </a:extLst>
                </a:gridCol>
                <a:gridCol w="2173705">
                  <a:extLst>
                    <a:ext uri="{9D8B030D-6E8A-4147-A177-3AD203B41FA5}">
                      <a16:colId xmlns:a16="http://schemas.microsoft.com/office/drawing/2014/main" val="2324644041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1163937539"/>
                    </a:ext>
                  </a:extLst>
                </a:gridCol>
                <a:gridCol w="3554155">
                  <a:extLst>
                    <a:ext uri="{9D8B030D-6E8A-4147-A177-3AD203B41FA5}">
                      <a16:colId xmlns:a16="http://schemas.microsoft.com/office/drawing/2014/main" val="2934722607"/>
                    </a:ext>
                  </a:extLst>
                </a:gridCol>
                <a:gridCol w="536581">
                  <a:extLst>
                    <a:ext uri="{9D8B030D-6E8A-4147-A177-3AD203B41FA5}">
                      <a16:colId xmlns:a16="http://schemas.microsoft.com/office/drawing/2014/main" val="1889391635"/>
                    </a:ext>
                  </a:extLst>
                </a:gridCol>
              </a:tblGrid>
              <a:tr h="410629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Erstellt von: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Lebenshilfe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Werkstatt GmbH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Thema der Lerneinheit: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Werkstattregeln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4192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32791C-7976-4954-90A9-65F17E2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641" y="6311718"/>
            <a:ext cx="2743200" cy="365125"/>
          </a:xfrm>
        </p:spPr>
        <p:txBody>
          <a:bodyPr/>
          <a:lstStyle/>
          <a:p>
            <a:fld id="{4208A891-F458-4600-A099-AAF97D80662C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DA4DA-9F9B-41D2-8171-08B658F97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8" y="6302775"/>
            <a:ext cx="920576" cy="3840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76059" y="1155549"/>
            <a:ext cx="658822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 smtClean="0">
                <a:latin typeface="Arial"/>
                <a:ea typeface="Calibri"/>
                <a:cs typeface="Times New Roman"/>
              </a:rPr>
              <a:t>7. Benutzen von Handys und Musikgeräten</a:t>
            </a:r>
            <a:endParaRPr lang="de-DE" sz="2800" u="sng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7" name="Picture 4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28" y="3027757"/>
            <a:ext cx="5836285" cy="215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oli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6896" y="1155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4B22EF6CADC40A0F49FC94C6100E5" ma:contentTypeVersion="2" ma:contentTypeDescription="Ein neues Dokument erstellen." ma:contentTypeScope="" ma:versionID="0008fd43c6db9bd59e8cbd90ff435716">
  <xsd:schema xmlns:xsd="http://www.w3.org/2001/XMLSchema" xmlns:xs="http://www.w3.org/2001/XMLSchema" xmlns:p="http://schemas.microsoft.com/office/2006/metadata/properties" xmlns:ns2="a9a87390-f78c-4828-860f-f457f5651db0" xmlns:ns3="http://schemas.microsoft.com/sharepoint/v4" targetNamespace="http://schemas.microsoft.com/office/2006/metadata/properties" ma:root="true" ma:fieldsID="96574fd65fa85b72d16d860389d1bd3b" ns2:_="" ns3:_="">
    <xsd:import namespace="a9a87390-f78c-4828-860f-f457f5651db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87390-f78c-4828-860f-f457f5651d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63F901-FBEF-479B-9C71-5845B9900724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4"/>
    <ds:schemaRef ds:uri="a9a87390-f78c-4828-860f-f457f5651db0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2719BA8-F226-4100-9FCB-0E2934BB0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87390-f78c-4828-860f-f457f5651db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3AE6B3-54A7-4B83-A58F-46EE940FD4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Breitbild</PresentationFormat>
  <Paragraphs>134</Paragraphs>
  <Slides>15</Slides>
  <Notes>0</Notes>
  <HiddenSlides>0</HiddenSlides>
  <MMClips>22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Ventimiglia, Boris</dc:creator>
  <cp:lastModifiedBy>Plenk Maria</cp:lastModifiedBy>
  <cp:revision>44</cp:revision>
  <dcterms:created xsi:type="dcterms:W3CDTF">2020-01-31T10:12:49Z</dcterms:created>
  <dcterms:modified xsi:type="dcterms:W3CDTF">2020-04-20T13:09:17Z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0x01010008F4B22EF6CADC40A0F49FC94C6100E5</vt:lpwstr>
  </property>
</Properties>
</file>