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51" r:id="rId5"/>
  </p:sldMasterIdLst>
  <p:notesMasterIdLst>
    <p:notesMasterId r:id="rId37"/>
  </p:notesMasterIdLst>
  <p:handoutMasterIdLst>
    <p:handoutMasterId r:id="rId38"/>
  </p:handoutMasterIdLst>
  <p:sldIdLst>
    <p:sldId id="270" r:id="rId6"/>
    <p:sldId id="301" r:id="rId7"/>
    <p:sldId id="302" r:id="rId8"/>
    <p:sldId id="303" r:id="rId9"/>
    <p:sldId id="304" r:id="rId10"/>
    <p:sldId id="305" r:id="rId11"/>
    <p:sldId id="307" r:id="rId12"/>
    <p:sldId id="306" r:id="rId13"/>
    <p:sldId id="308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299" r:id="rId22"/>
    <p:sldId id="317" r:id="rId23"/>
    <p:sldId id="329" r:id="rId24"/>
    <p:sldId id="318" r:id="rId25"/>
    <p:sldId id="319" r:id="rId26"/>
    <p:sldId id="330" r:id="rId27"/>
    <p:sldId id="320" r:id="rId28"/>
    <p:sldId id="321" r:id="rId29"/>
    <p:sldId id="322" r:id="rId30"/>
    <p:sldId id="324" r:id="rId31"/>
    <p:sldId id="333" r:id="rId32"/>
    <p:sldId id="325" r:id="rId33"/>
    <p:sldId id="326" r:id="rId34"/>
    <p:sldId id="334" r:id="rId35"/>
    <p:sldId id="328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E9460E-2BE5-4C02-B4CF-E9DA84C438B5}" v="188" dt="2021-09-13T09:43:34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357" autoAdjust="0"/>
  </p:normalViewPr>
  <p:slideViewPr>
    <p:cSldViewPr snapToGrid="0">
      <p:cViewPr varScale="1">
        <p:scale>
          <a:sx n="67" d="100"/>
          <a:sy n="67" d="100"/>
        </p:scale>
        <p:origin x="96" y="8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xtner, Rosalie" userId="7076a9ba-fd14-4a8a-8ca1-0ded7acb6de9" providerId="ADAL" clId="{2EE9460E-2BE5-4C02-B4CF-E9DA84C438B5}"/>
    <pc:docChg chg="undo redo custSel addSld delSld modSld sldOrd">
      <pc:chgData name="Axtner, Rosalie" userId="7076a9ba-fd14-4a8a-8ca1-0ded7acb6de9" providerId="ADAL" clId="{2EE9460E-2BE5-4C02-B4CF-E9DA84C438B5}" dt="2021-09-13T09:43:50.339" v="593" actId="20577"/>
      <pc:docMkLst>
        <pc:docMk/>
      </pc:docMkLst>
      <pc:sldChg chg="modSp mod">
        <pc:chgData name="Axtner, Rosalie" userId="7076a9ba-fd14-4a8a-8ca1-0ded7acb6de9" providerId="ADAL" clId="{2EE9460E-2BE5-4C02-B4CF-E9DA84C438B5}" dt="2021-09-13T09:43:20.867" v="591" actId="20577"/>
        <pc:sldMkLst>
          <pc:docMk/>
          <pc:sldMk cId="4198942559" sldId="270"/>
        </pc:sldMkLst>
        <pc:spChg chg="mod">
          <ac:chgData name="Axtner, Rosalie" userId="7076a9ba-fd14-4a8a-8ca1-0ded7acb6de9" providerId="ADAL" clId="{2EE9460E-2BE5-4C02-B4CF-E9DA84C438B5}" dt="2021-09-13T09:43:20.867" v="591" actId="20577"/>
          <ac:spMkLst>
            <pc:docMk/>
            <pc:sldMk cId="4198942559" sldId="270"/>
            <ac:spMk id="4" creationId="{00000000-0000-0000-0000-000000000000}"/>
          </ac:spMkLst>
        </pc:spChg>
      </pc:sldChg>
      <pc:sldChg chg="delSp modSp mod">
        <pc:chgData name="Axtner, Rosalie" userId="7076a9ba-fd14-4a8a-8ca1-0ded7acb6de9" providerId="ADAL" clId="{2EE9460E-2BE5-4C02-B4CF-E9DA84C438B5}" dt="2021-09-13T08:20:28.505" v="197" actId="478"/>
        <pc:sldMkLst>
          <pc:docMk/>
          <pc:sldMk cId="3628963950" sldId="299"/>
        </pc:sldMkLst>
        <pc:spChg chg="del">
          <ac:chgData name="Axtner, Rosalie" userId="7076a9ba-fd14-4a8a-8ca1-0ded7acb6de9" providerId="ADAL" clId="{2EE9460E-2BE5-4C02-B4CF-E9DA84C438B5}" dt="2021-09-13T08:20:19.940" v="194" actId="478"/>
          <ac:spMkLst>
            <pc:docMk/>
            <pc:sldMk cId="3628963950" sldId="299"/>
            <ac:spMk id="10" creationId="{00000000-0000-0000-0000-000000000000}"/>
          </ac:spMkLst>
        </pc:spChg>
        <pc:spChg chg="del">
          <ac:chgData name="Axtner, Rosalie" userId="7076a9ba-fd14-4a8a-8ca1-0ded7acb6de9" providerId="ADAL" clId="{2EE9460E-2BE5-4C02-B4CF-E9DA84C438B5}" dt="2021-09-13T08:20:26.411" v="196" actId="478"/>
          <ac:spMkLst>
            <pc:docMk/>
            <pc:sldMk cId="3628963950" sldId="299"/>
            <ac:spMk id="11" creationId="{00000000-0000-0000-0000-000000000000}"/>
          </ac:spMkLst>
        </pc:spChg>
        <pc:spChg chg="del">
          <ac:chgData name="Axtner, Rosalie" userId="7076a9ba-fd14-4a8a-8ca1-0ded7acb6de9" providerId="ADAL" clId="{2EE9460E-2BE5-4C02-B4CF-E9DA84C438B5}" dt="2021-09-13T08:20:22.946" v="195" actId="478"/>
          <ac:spMkLst>
            <pc:docMk/>
            <pc:sldMk cId="3628963950" sldId="299"/>
            <ac:spMk id="12" creationId="{00000000-0000-0000-0000-000000000000}"/>
          </ac:spMkLst>
        </pc:spChg>
        <pc:spChg chg="del">
          <ac:chgData name="Axtner, Rosalie" userId="7076a9ba-fd14-4a8a-8ca1-0ded7acb6de9" providerId="ADAL" clId="{2EE9460E-2BE5-4C02-B4CF-E9DA84C438B5}" dt="2021-09-13T08:20:28.505" v="197" actId="478"/>
          <ac:spMkLst>
            <pc:docMk/>
            <pc:sldMk cId="3628963950" sldId="299"/>
            <ac:spMk id="13" creationId="{00000000-0000-0000-0000-000000000000}"/>
          </ac:spMkLst>
        </pc:spChg>
        <pc:picChg chg="mod">
          <ac:chgData name="Axtner, Rosalie" userId="7076a9ba-fd14-4a8a-8ca1-0ded7acb6de9" providerId="ADAL" clId="{2EE9460E-2BE5-4C02-B4CF-E9DA84C438B5}" dt="2021-09-13T08:20:17.079" v="193" actId="1076"/>
          <ac:picMkLst>
            <pc:docMk/>
            <pc:sldMk cId="3628963950" sldId="299"/>
            <ac:picMk id="6" creationId="{00000000-0000-0000-0000-000000000000}"/>
          </ac:picMkLst>
        </pc:picChg>
      </pc:sldChg>
      <pc:sldChg chg="modSp mod">
        <pc:chgData name="Axtner, Rosalie" userId="7076a9ba-fd14-4a8a-8ca1-0ded7acb6de9" providerId="ADAL" clId="{2EE9460E-2BE5-4C02-B4CF-E9DA84C438B5}" dt="2021-09-13T09:43:50.339" v="593" actId="20577"/>
        <pc:sldMkLst>
          <pc:docMk/>
          <pc:sldMk cId="3439247231" sldId="301"/>
        </pc:sldMkLst>
        <pc:spChg chg="mod">
          <ac:chgData name="Axtner, Rosalie" userId="7076a9ba-fd14-4a8a-8ca1-0ded7acb6de9" providerId="ADAL" clId="{2EE9460E-2BE5-4C02-B4CF-E9DA84C438B5}" dt="2021-09-13T09:43:50.339" v="593" actId="20577"/>
          <ac:spMkLst>
            <pc:docMk/>
            <pc:sldMk cId="3439247231" sldId="301"/>
            <ac:spMk id="3" creationId="{00000000-0000-0000-0000-000000000000}"/>
          </ac:spMkLst>
        </pc:spChg>
        <pc:spChg chg="mod">
          <ac:chgData name="Axtner, Rosalie" userId="7076a9ba-fd14-4a8a-8ca1-0ded7acb6de9" providerId="ADAL" clId="{2EE9460E-2BE5-4C02-B4CF-E9DA84C438B5}" dt="2021-09-13T09:23:05.641" v="507" actId="403"/>
          <ac:spMkLst>
            <pc:docMk/>
            <pc:sldMk cId="3439247231" sldId="301"/>
            <ac:spMk id="4" creationId="{C50C958E-6B6B-4BAB-B6A4-2BA53BC9F6B9}"/>
          </ac:spMkLst>
        </pc:spChg>
      </pc:sldChg>
      <pc:sldChg chg="modSp mod">
        <pc:chgData name="Axtner, Rosalie" userId="7076a9ba-fd14-4a8a-8ca1-0ded7acb6de9" providerId="ADAL" clId="{2EE9460E-2BE5-4C02-B4CF-E9DA84C438B5}" dt="2021-09-13T08:12:21.888" v="192" actId="403"/>
        <pc:sldMkLst>
          <pc:docMk/>
          <pc:sldMk cId="3775311355" sldId="302"/>
        </pc:sldMkLst>
        <pc:spChg chg="mod">
          <ac:chgData name="Axtner, Rosalie" userId="7076a9ba-fd14-4a8a-8ca1-0ded7acb6de9" providerId="ADAL" clId="{2EE9460E-2BE5-4C02-B4CF-E9DA84C438B5}" dt="2021-09-13T08:12:21.888" v="192" actId="403"/>
          <ac:spMkLst>
            <pc:docMk/>
            <pc:sldMk cId="3775311355" sldId="302"/>
            <ac:spMk id="3" creationId="{00000000-0000-0000-0000-000000000000}"/>
          </ac:spMkLst>
        </pc:spChg>
      </pc:sldChg>
      <pc:sldChg chg="delSp mod">
        <pc:chgData name="Axtner, Rosalie" userId="7076a9ba-fd14-4a8a-8ca1-0ded7acb6de9" providerId="ADAL" clId="{2EE9460E-2BE5-4C02-B4CF-E9DA84C438B5}" dt="2021-09-13T08:10:20.838" v="65" actId="478"/>
        <pc:sldMkLst>
          <pc:docMk/>
          <pc:sldMk cId="2182256038" sldId="303"/>
        </pc:sldMkLst>
        <pc:spChg chg="del">
          <ac:chgData name="Axtner, Rosalie" userId="7076a9ba-fd14-4a8a-8ca1-0ded7acb6de9" providerId="ADAL" clId="{2EE9460E-2BE5-4C02-B4CF-E9DA84C438B5}" dt="2021-09-13T08:10:20.838" v="65" actId="478"/>
          <ac:spMkLst>
            <pc:docMk/>
            <pc:sldMk cId="2182256038" sldId="303"/>
            <ac:spMk id="2" creationId="{EB580A2E-D0DF-4D00-951D-B6BEF20DB424}"/>
          </ac:spMkLst>
        </pc:spChg>
      </pc:sldChg>
      <pc:sldChg chg="modSp mod">
        <pc:chgData name="Axtner, Rosalie" userId="7076a9ba-fd14-4a8a-8ca1-0ded7acb6de9" providerId="ADAL" clId="{2EE9460E-2BE5-4C02-B4CF-E9DA84C438B5}" dt="2021-09-13T08:12:16.077" v="190" actId="403"/>
        <pc:sldMkLst>
          <pc:docMk/>
          <pc:sldMk cId="2550605969" sldId="304"/>
        </pc:sldMkLst>
        <pc:spChg chg="mod">
          <ac:chgData name="Axtner, Rosalie" userId="7076a9ba-fd14-4a8a-8ca1-0ded7acb6de9" providerId="ADAL" clId="{2EE9460E-2BE5-4C02-B4CF-E9DA84C438B5}" dt="2021-09-13T08:12:16.077" v="190" actId="403"/>
          <ac:spMkLst>
            <pc:docMk/>
            <pc:sldMk cId="2550605969" sldId="304"/>
            <ac:spMk id="3" creationId="{F905344D-D74A-4095-851A-ABFF782EF9E0}"/>
          </ac:spMkLst>
        </pc:spChg>
      </pc:sldChg>
      <pc:sldChg chg="modSp mod">
        <pc:chgData name="Axtner, Rosalie" userId="7076a9ba-fd14-4a8a-8ca1-0ded7acb6de9" providerId="ADAL" clId="{2EE9460E-2BE5-4C02-B4CF-E9DA84C438B5}" dt="2021-09-13T09:26:24.560" v="560" actId="403"/>
        <pc:sldMkLst>
          <pc:docMk/>
          <pc:sldMk cId="2133581590" sldId="308"/>
        </pc:sldMkLst>
        <pc:spChg chg="mod">
          <ac:chgData name="Axtner, Rosalie" userId="7076a9ba-fd14-4a8a-8ca1-0ded7acb6de9" providerId="ADAL" clId="{2EE9460E-2BE5-4C02-B4CF-E9DA84C438B5}" dt="2021-09-13T09:26:24.560" v="560" actId="403"/>
          <ac:spMkLst>
            <pc:docMk/>
            <pc:sldMk cId="2133581590" sldId="308"/>
            <ac:spMk id="3" creationId="{711725D4-BB80-49D1-ADE0-17F7EB1F2C65}"/>
          </ac:spMkLst>
        </pc:spChg>
      </pc:sldChg>
      <pc:sldChg chg="modSp add del mod ord">
        <pc:chgData name="Axtner, Rosalie" userId="7076a9ba-fd14-4a8a-8ca1-0ded7acb6de9" providerId="ADAL" clId="{2EE9460E-2BE5-4C02-B4CF-E9DA84C438B5}" dt="2021-09-13T09:32:55.019" v="577" actId="2696"/>
        <pc:sldMkLst>
          <pc:docMk/>
          <pc:sldMk cId="3184558516" sldId="309"/>
        </pc:sldMkLst>
        <pc:spChg chg="mod">
          <ac:chgData name="Axtner, Rosalie" userId="7076a9ba-fd14-4a8a-8ca1-0ded7acb6de9" providerId="ADAL" clId="{2EE9460E-2BE5-4C02-B4CF-E9DA84C438B5}" dt="2021-09-13T09:26:05.384" v="549" actId="20577"/>
          <ac:spMkLst>
            <pc:docMk/>
            <pc:sldMk cId="3184558516" sldId="309"/>
            <ac:spMk id="2" creationId="{AC90FCDD-4AA4-4F75-ADDE-6E7FC4D27D53}"/>
          </ac:spMkLst>
        </pc:spChg>
        <pc:spChg chg="mod">
          <ac:chgData name="Axtner, Rosalie" userId="7076a9ba-fd14-4a8a-8ca1-0ded7acb6de9" providerId="ADAL" clId="{2EE9460E-2BE5-4C02-B4CF-E9DA84C438B5}" dt="2021-09-13T09:26:16.735" v="558" actId="113"/>
          <ac:spMkLst>
            <pc:docMk/>
            <pc:sldMk cId="3184558516" sldId="309"/>
            <ac:spMk id="3" creationId="{32D4BCF8-E57D-4315-9F35-EEEAFB4F1E13}"/>
          </ac:spMkLst>
        </pc:spChg>
      </pc:sldChg>
      <pc:sldChg chg="modSp mod">
        <pc:chgData name="Axtner, Rosalie" userId="7076a9ba-fd14-4a8a-8ca1-0ded7acb6de9" providerId="ADAL" clId="{2EE9460E-2BE5-4C02-B4CF-E9DA84C438B5}" dt="2021-09-13T09:31:17.687" v="575" actId="27636"/>
        <pc:sldMkLst>
          <pc:docMk/>
          <pc:sldMk cId="1647874146" sldId="310"/>
        </pc:sldMkLst>
        <pc:spChg chg="mod">
          <ac:chgData name="Axtner, Rosalie" userId="7076a9ba-fd14-4a8a-8ca1-0ded7acb6de9" providerId="ADAL" clId="{2EE9460E-2BE5-4C02-B4CF-E9DA84C438B5}" dt="2021-09-13T09:31:17.687" v="575" actId="27636"/>
          <ac:spMkLst>
            <pc:docMk/>
            <pc:sldMk cId="1647874146" sldId="310"/>
            <ac:spMk id="3" creationId="{304589AD-F020-4794-9E23-FA35C89A3EE3}"/>
          </ac:spMkLst>
        </pc:spChg>
      </pc:sldChg>
      <pc:sldChg chg="modSp mod">
        <pc:chgData name="Axtner, Rosalie" userId="7076a9ba-fd14-4a8a-8ca1-0ded7acb6de9" providerId="ADAL" clId="{2EE9460E-2BE5-4C02-B4CF-E9DA84C438B5}" dt="2021-09-13T09:31:32.263" v="576" actId="1076"/>
        <pc:sldMkLst>
          <pc:docMk/>
          <pc:sldMk cId="1912664311" sldId="311"/>
        </pc:sldMkLst>
        <pc:spChg chg="mod">
          <ac:chgData name="Axtner, Rosalie" userId="7076a9ba-fd14-4a8a-8ca1-0ded7acb6de9" providerId="ADAL" clId="{2EE9460E-2BE5-4C02-B4CF-E9DA84C438B5}" dt="2021-09-13T09:31:05.221" v="573" actId="403"/>
          <ac:spMkLst>
            <pc:docMk/>
            <pc:sldMk cId="1912664311" sldId="311"/>
            <ac:spMk id="3" creationId="{D2DEBC91-FFAD-43A6-AB73-6071CFBB8A80}"/>
          </ac:spMkLst>
        </pc:spChg>
        <pc:spChg chg="mod">
          <ac:chgData name="Axtner, Rosalie" userId="7076a9ba-fd14-4a8a-8ca1-0ded7acb6de9" providerId="ADAL" clId="{2EE9460E-2BE5-4C02-B4CF-E9DA84C438B5}" dt="2021-09-13T09:31:32.263" v="576" actId="1076"/>
          <ac:spMkLst>
            <pc:docMk/>
            <pc:sldMk cId="1912664311" sldId="311"/>
            <ac:spMk id="4" creationId="{B6272DA6-617D-46F8-8B46-01C211B50582}"/>
          </ac:spMkLst>
        </pc:spChg>
      </pc:sldChg>
      <pc:sldChg chg="modSp add del mod">
        <pc:chgData name="Axtner, Rosalie" userId="7076a9ba-fd14-4a8a-8ca1-0ded7acb6de9" providerId="ADAL" clId="{2EE9460E-2BE5-4C02-B4CF-E9DA84C438B5}" dt="2021-09-13T09:25:30.857" v="521" actId="403"/>
        <pc:sldMkLst>
          <pc:docMk/>
          <pc:sldMk cId="1779172420" sldId="312"/>
        </pc:sldMkLst>
        <pc:spChg chg="mod">
          <ac:chgData name="Axtner, Rosalie" userId="7076a9ba-fd14-4a8a-8ca1-0ded7acb6de9" providerId="ADAL" clId="{2EE9460E-2BE5-4C02-B4CF-E9DA84C438B5}" dt="2021-09-13T09:25:30.857" v="521" actId="403"/>
          <ac:spMkLst>
            <pc:docMk/>
            <pc:sldMk cId="1779172420" sldId="312"/>
            <ac:spMk id="3" creationId="{3CA34B8C-2080-4BF0-807B-AF7F8EFD8877}"/>
          </ac:spMkLst>
        </pc:spChg>
      </pc:sldChg>
      <pc:sldChg chg="del">
        <pc:chgData name="Axtner, Rosalie" userId="7076a9ba-fd14-4a8a-8ca1-0ded7acb6de9" providerId="ADAL" clId="{2EE9460E-2BE5-4C02-B4CF-E9DA84C438B5}" dt="2021-09-13T08:30:09.882" v="436" actId="2696"/>
        <pc:sldMkLst>
          <pc:docMk/>
          <pc:sldMk cId="4111619522" sldId="323"/>
        </pc:sldMkLst>
      </pc:sldChg>
      <pc:sldChg chg="del">
        <pc:chgData name="Axtner, Rosalie" userId="7076a9ba-fd14-4a8a-8ca1-0ded7acb6de9" providerId="ADAL" clId="{2EE9460E-2BE5-4C02-B4CF-E9DA84C438B5}" dt="2021-09-13T08:30:29.659" v="437" actId="2696"/>
        <pc:sldMkLst>
          <pc:docMk/>
          <pc:sldMk cId="1976155906" sldId="327"/>
        </pc:sldMkLst>
      </pc:sldChg>
      <pc:sldChg chg="modSp mod">
        <pc:chgData name="Axtner, Rosalie" userId="7076a9ba-fd14-4a8a-8ca1-0ded7acb6de9" providerId="ADAL" clId="{2EE9460E-2BE5-4C02-B4CF-E9DA84C438B5}" dt="2021-09-13T08:26:06.350" v="399" actId="1076"/>
        <pc:sldMkLst>
          <pc:docMk/>
          <pc:sldMk cId="1998688158" sldId="329"/>
        </pc:sldMkLst>
        <pc:spChg chg="mod">
          <ac:chgData name="Axtner, Rosalie" userId="7076a9ba-fd14-4a8a-8ca1-0ded7acb6de9" providerId="ADAL" clId="{2EE9460E-2BE5-4C02-B4CF-E9DA84C438B5}" dt="2021-09-13T08:25:11.713" v="372" actId="1076"/>
          <ac:spMkLst>
            <pc:docMk/>
            <pc:sldMk cId="1998688158" sldId="329"/>
            <ac:spMk id="10" creationId="{00000000-0000-0000-0000-000000000000}"/>
          </ac:spMkLst>
        </pc:spChg>
        <pc:spChg chg="mod">
          <ac:chgData name="Axtner, Rosalie" userId="7076a9ba-fd14-4a8a-8ca1-0ded7acb6de9" providerId="ADAL" clId="{2EE9460E-2BE5-4C02-B4CF-E9DA84C438B5}" dt="2021-09-13T08:26:06.350" v="399" actId="1076"/>
          <ac:spMkLst>
            <pc:docMk/>
            <pc:sldMk cId="1998688158" sldId="329"/>
            <ac:spMk id="11" creationId="{00000000-0000-0000-0000-000000000000}"/>
          </ac:spMkLst>
        </pc:spChg>
        <pc:spChg chg="mod">
          <ac:chgData name="Axtner, Rosalie" userId="7076a9ba-fd14-4a8a-8ca1-0ded7acb6de9" providerId="ADAL" clId="{2EE9460E-2BE5-4C02-B4CF-E9DA84C438B5}" dt="2021-09-13T08:25:36.334" v="385" actId="1076"/>
          <ac:spMkLst>
            <pc:docMk/>
            <pc:sldMk cId="1998688158" sldId="329"/>
            <ac:spMk id="12" creationId="{00000000-0000-0000-0000-000000000000}"/>
          </ac:spMkLst>
        </pc:spChg>
        <pc:picChg chg="mod">
          <ac:chgData name="Axtner, Rosalie" userId="7076a9ba-fd14-4a8a-8ca1-0ded7acb6de9" providerId="ADAL" clId="{2EE9460E-2BE5-4C02-B4CF-E9DA84C438B5}" dt="2021-09-13T08:24:14.968" v="353" actId="962"/>
          <ac:picMkLst>
            <pc:docMk/>
            <pc:sldMk cId="1998688158" sldId="329"/>
            <ac:picMk id="34" creationId="{00000000-0000-0000-0000-000000000000}"/>
          </ac:picMkLst>
        </pc:picChg>
      </pc:sldChg>
      <pc:sldChg chg="modSp mod">
        <pc:chgData name="Axtner, Rosalie" userId="7076a9ba-fd14-4a8a-8ca1-0ded7acb6de9" providerId="ADAL" clId="{2EE9460E-2BE5-4C02-B4CF-E9DA84C438B5}" dt="2021-09-13T08:29:25.967" v="435" actId="1076"/>
        <pc:sldMkLst>
          <pc:docMk/>
          <pc:sldMk cId="3448527927" sldId="330"/>
        </pc:sldMkLst>
        <pc:spChg chg="mod">
          <ac:chgData name="Axtner, Rosalie" userId="7076a9ba-fd14-4a8a-8ca1-0ded7acb6de9" providerId="ADAL" clId="{2EE9460E-2BE5-4C02-B4CF-E9DA84C438B5}" dt="2021-09-13T08:28:26.423" v="411" actId="14100"/>
          <ac:spMkLst>
            <pc:docMk/>
            <pc:sldMk cId="3448527927" sldId="330"/>
            <ac:spMk id="10" creationId="{00000000-0000-0000-0000-000000000000}"/>
          </ac:spMkLst>
        </pc:spChg>
        <pc:spChg chg="mod">
          <ac:chgData name="Axtner, Rosalie" userId="7076a9ba-fd14-4a8a-8ca1-0ded7acb6de9" providerId="ADAL" clId="{2EE9460E-2BE5-4C02-B4CF-E9DA84C438B5}" dt="2021-09-13T08:29:25.967" v="435" actId="1076"/>
          <ac:spMkLst>
            <pc:docMk/>
            <pc:sldMk cId="3448527927" sldId="330"/>
            <ac:spMk id="11" creationId="{00000000-0000-0000-0000-000000000000}"/>
          </ac:spMkLst>
        </pc:spChg>
        <pc:spChg chg="mod">
          <ac:chgData name="Axtner, Rosalie" userId="7076a9ba-fd14-4a8a-8ca1-0ded7acb6de9" providerId="ADAL" clId="{2EE9460E-2BE5-4C02-B4CF-E9DA84C438B5}" dt="2021-09-13T08:28:52.959" v="422" actId="14100"/>
          <ac:spMkLst>
            <pc:docMk/>
            <pc:sldMk cId="3448527927" sldId="330"/>
            <ac:spMk id="12" creationId="{00000000-0000-0000-0000-000000000000}"/>
          </ac:spMkLst>
        </pc:spChg>
        <pc:picChg chg="mod">
          <ac:chgData name="Axtner, Rosalie" userId="7076a9ba-fd14-4a8a-8ca1-0ded7acb6de9" providerId="ADAL" clId="{2EE9460E-2BE5-4C02-B4CF-E9DA84C438B5}" dt="2021-09-13T08:29:00.094" v="423" actId="1076"/>
          <ac:picMkLst>
            <pc:docMk/>
            <pc:sldMk cId="3448527927" sldId="330"/>
            <ac:picMk id="58" creationId="{00000000-0000-0000-0000-000000000000}"/>
          </ac:picMkLst>
        </pc:picChg>
      </pc:sldChg>
      <pc:sldChg chg="modSp add del mod modAnim">
        <pc:chgData name="Axtner, Rosalie" userId="7076a9ba-fd14-4a8a-8ca1-0ded7acb6de9" providerId="ADAL" clId="{2EE9460E-2BE5-4C02-B4CF-E9DA84C438B5}" dt="2021-09-13T09:35:18.676" v="581" actId="20577"/>
        <pc:sldMkLst>
          <pc:docMk/>
          <pc:sldMk cId="1560486056" sldId="331"/>
        </pc:sldMkLst>
        <pc:spChg chg="mod">
          <ac:chgData name="Axtner, Rosalie" userId="7076a9ba-fd14-4a8a-8ca1-0ded7acb6de9" providerId="ADAL" clId="{2EE9460E-2BE5-4C02-B4CF-E9DA84C438B5}" dt="2021-09-13T08:34:51.624" v="460" actId="20577"/>
          <ac:spMkLst>
            <pc:docMk/>
            <pc:sldMk cId="1560486056" sldId="331"/>
            <ac:spMk id="2" creationId="{00000000-0000-0000-0000-000000000000}"/>
          </ac:spMkLst>
        </pc:spChg>
        <pc:spChg chg="mod">
          <ac:chgData name="Axtner, Rosalie" userId="7076a9ba-fd14-4a8a-8ca1-0ded7acb6de9" providerId="ADAL" clId="{2EE9460E-2BE5-4C02-B4CF-E9DA84C438B5}" dt="2021-09-13T09:35:18.676" v="581" actId="20577"/>
          <ac:spMkLst>
            <pc:docMk/>
            <pc:sldMk cId="1560486056" sldId="331"/>
            <ac:spMk id="3" creationId="{00000000-0000-0000-0000-000000000000}"/>
          </ac:spMkLst>
        </pc:spChg>
        <pc:spChg chg="mod">
          <ac:chgData name="Axtner, Rosalie" userId="7076a9ba-fd14-4a8a-8ca1-0ded7acb6de9" providerId="ADAL" clId="{2EE9460E-2BE5-4C02-B4CF-E9DA84C438B5}" dt="2021-09-13T08:34:45.073" v="450" actId="20577"/>
          <ac:spMkLst>
            <pc:docMk/>
            <pc:sldMk cId="1560486056" sldId="331"/>
            <ac:spMk id="5" creationId="{00000000-0000-0000-0000-000000000000}"/>
          </ac:spMkLst>
        </pc:spChg>
      </pc:sldChg>
      <pc:sldChg chg="modSp add ord">
        <pc:chgData name="Axtner, Rosalie" userId="7076a9ba-fd14-4a8a-8ca1-0ded7acb6de9" providerId="ADAL" clId="{2EE9460E-2BE5-4C02-B4CF-E9DA84C438B5}" dt="2021-09-13T09:35:41.688" v="585" actId="20577"/>
        <pc:sldMkLst>
          <pc:docMk/>
          <pc:sldMk cId="3397665306" sldId="332"/>
        </pc:sldMkLst>
        <pc:spChg chg="mod">
          <ac:chgData name="Axtner, Rosalie" userId="7076a9ba-fd14-4a8a-8ca1-0ded7acb6de9" providerId="ADAL" clId="{2EE9460E-2BE5-4C02-B4CF-E9DA84C438B5}" dt="2021-09-13T09:35:41.688" v="585" actId="20577"/>
          <ac:spMkLst>
            <pc:docMk/>
            <pc:sldMk cId="3397665306" sldId="332"/>
            <ac:spMk id="3" creationId="{00000000-0000-0000-0000-000000000000}"/>
          </ac:spMkLst>
        </pc:spChg>
      </pc:sldChg>
    </pc:docChg>
  </pc:docChgLst>
</pc:chgInfo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19C508-8573-49E0-A99B-047190DDD56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1E1EF4E3-A68C-4F95-9B7F-A3D79B95324A}">
      <dgm:prSet/>
      <dgm:spPr/>
      <dgm:t>
        <a:bodyPr/>
        <a:lstStyle/>
        <a:p>
          <a:r>
            <a:rPr lang="de-DE" b="1" i="1" baseline="0"/>
            <a:t>Austausch zum Thema Körper</a:t>
          </a:r>
          <a:r>
            <a:rPr lang="de-DE" b="0" i="0" baseline="0"/>
            <a:t>·</a:t>
          </a:r>
          <a:r>
            <a:rPr lang="de-DE" b="1" i="1" baseline="0"/>
            <a:t>sprache</a:t>
          </a:r>
          <a:endParaRPr lang="de-DE"/>
        </a:p>
      </dgm:t>
    </dgm:pt>
    <dgm:pt modelId="{DCBF24DB-B2E1-454A-BF38-8EC62232F6F7}" type="parTrans" cxnId="{D7FDDB8B-8006-41E9-A95C-A6DC09C16E2C}">
      <dgm:prSet/>
      <dgm:spPr/>
      <dgm:t>
        <a:bodyPr/>
        <a:lstStyle/>
        <a:p>
          <a:endParaRPr lang="de-DE"/>
        </a:p>
      </dgm:t>
    </dgm:pt>
    <dgm:pt modelId="{BBCD9971-CC93-45BF-B70D-19764C510691}" type="sibTrans" cxnId="{D7FDDB8B-8006-41E9-A95C-A6DC09C16E2C}">
      <dgm:prSet/>
      <dgm:spPr/>
      <dgm:t>
        <a:bodyPr/>
        <a:lstStyle/>
        <a:p>
          <a:endParaRPr lang="de-DE"/>
        </a:p>
      </dgm:t>
    </dgm:pt>
    <dgm:pt modelId="{98941505-DBB7-4977-A386-5E559F521923}">
      <dgm:prSet/>
      <dgm:spPr/>
      <dgm:t>
        <a:bodyPr/>
        <a:lstStyle/>
        <a:p>
          <a:r>
            <a:rPr lang="de-DE" b="1" i="1" baseline="0"/>
            <a:t>Der Körper ist der Übersetzter der Seele in das Sichtbare</a:t>
          </a:r>
          <a:endParaRPr lang="de-DE"/>
        </a:p>
      </dgm:t>
    </dgm:pt>
    <dgm:pt modelId="{D2436B08-52C3-4C98-B1A2-E4C0AB7FD9E4}" type="parTrans" cxnId="{3195B3CE-A6DF-4980-8218-891B3D1DDD47}">
      <dgm:prSet/>
      <dgm:spPr/>
      <dgm:t>
        <a:bodyPr/>
        <a:lstStyle/>
        <a:p>
          <a:endParaRPr lang="de-DE"/>
        </a:p>
      </dgm:t>
    </dgm:pt>
    <dgm:pt modelId="{92972DFB-01AB-4785-89C0-9E0AF1709D99}" type="sibTrans" cxnId="{3195B3CE-A6DF-4980-8218-891B3D1DDD47}">
      <dgm:prSet/>
      <dgm:spPr/>
      <dgm:t>
        <a:bodyPr/>
        <a:lstStyle/>
        <a:p>
          <a:endParaRPr lang="de-DE"/>
        </a:p>
      </dgm:t>
    </dgm:pt>
    <dgm:pt modelId="{804114A2-2F1C-4C78-B9C5-60EC63C8B8E4}">
      <dgm:prSet/>
      <dgm:spPr/>
      <dgm:t>
        <a:bodyPr/>
        <a:lstStyle/>
        <a:p>
          <a:r>
            <a:rPr lang="de-DE" b="1" i="1" baseline="0"/>
            <a:t>Der Körper</a:t>
          </a:r>
          <a:endParaRPr lang="de-DE"/>
        </a:p>
      </dgm:t>
    </dgm:pt>
    <dgm:pt modelId="{F142E49F-AAAF-453A-9F0A-EE63B778DA2C}" type="parTrans" cxnId="{BD6F5A96-6501-463B-9C81-41BA9C80D552}">
      <dgm:prSet/>
      <dgm:spPr/>
      <dgm:t>
        <a:bodyPr/>
        <a:lstStyle/>
        <a:p>
          <a:endParaRPr lang="de-DE"/>
        </a:p>
      </dgm:t>
    </dgm:pt>
    <dgm:pt modelId="{1E87D2A9-7827-41BB-A607-5F146EE21844}" type="sibTrans" cxnId="{BD6F5A96-6501-463B-9C81-41BA9C80D552}">
      <dgm:prSet/>
      <dgm:spPr/>
      <dgm:t>
        <a:bodyPr/>
        <a:lstStyle/>
        <a:p>
          <a:endParaRPr lang="de-DE"/>
        </a:p>
      </dgm:t>
    </dgm:pt>
    <dgm:pt modelId="{7653BFAF-56ED-409B-82A8-3B1986ABA8C1}">
      <dgm:prSet/>
      <dgm:spPr/>
      <dgm:t>
        <a:bodyPr/>
        <a:lstStyle/>
        <a:p>
          <a:r>
            <a:rPr lang="de-DE" b="1" i="1" baseline="0"/>
            <a:t>Die Seele</a:t>
          </a:r>
          <a:endParaRPr lang="de-DE"/>
        </a:p>
      </dgm:t>
    </dgm:pt>
    <dgm:pt modelId="{976445C9-0945-4231-AEB3-E1B173489F21}" type="parTrans" cxnId="{F0342D84-C14D-4002-A4A9-A54266086135}">
      <dgm:prSet/>
      <dgm:spPr/>
      <dgm:t>
        <a:bodyPr/>
        <a:lstStyle/>
        <a:p>
          <a:endParaRPr lang="de-DE"/>
        </a:p>
      </dgm:t>
    </dgm:pt>
    <dgm:pt modelId="{4A54221C-5AAE-471B-99D9-E9F6BA7A309A}" type="sibTrans" cxnId="{F0342D84-C14D-4002-A4A9-A54266086135}">
      <dgm:prSet/>
      <dgm:spPr/>
      <dgm:t>
        <a:bodyPr/>
        <a:lstStyle/>
        <a:p>
          <a:endParaRPr lang="de-DE"/>
        </a:p>
      </dgm:t>
    </dgm:pt>
    <dgm:pt modelId="{3A39A72B-CD76-4891-B0E5-1B18532DB938}">
      <dgm:prSet/>
      <dgm:spPr/>
      <dgm:t>
        <a:bodyPr/>
        <a:lstStyle/>
        <a:p>
          <a:r>
            <a:rPr lang="de-DE" b="1" i="1" baseline="0"/>
            <a:t>Emotionen</a:t>
          </a:r>
          <a:endParaRPr lang="de-DE"/>
        </a:p>
      </dgm:t>
    </dgm:pt>
    <dgm:pt modelId="{6E061857-A55D-4D72-825C-5646B921BA29}" type="parTrans" cxnId="{AD7E4C6E-39D8-4BA7-8120-89326121B772}">
      <dgm:prSet/>
      <dgm:spPr/>
      <dgm:t>
        <a:bodyPr/>
        <a:lstStyle/>
        <a:p>
          <a:endParaRPr lang="de-DE"/>
        </a:p>
      </dgm:t>
    </dgm:pt>
    <dgm:pt modelId="{B35F6D08-2BA3-4A44-AAFD-DBE17B3E7DCF}" type="sibTrans" cxnId="{AD7E4C6E-39D8-4BA7-8120-89326121B772}">
      <dgm:prSet/>
      <dgm:spPr/>
      <dgm:t>
        <a:bodyPr/>
        <a:lstStyle/>
        <a:p>
          <a:endParaRPr lang="de-DE"/>
        </a:p>
      </dgm:t>
    </dgm:pt>
    <dgm:pt modelId="{0B689092-D0F6-4E86-8FD2-80A5EBD44661}">
      <dgm:prSet/>
      <dgm:spPr/>
      <dgm:t>
        <a:bodyPr/>
        <a:lstStyle/>
        <a:p>
          <a:r>
            <a:rPr lang="de-DE" b="1" i="1" baseline="0"/>
            <a:t>Wo entstehen Emotionen? </a:t>
          </a:r>
          <a:endParaRPr lang="de-DE"/>
        </a:p>
      </dgm:t>
    </dgm:pt>
    <dgm:pt modelId="{6E4B6E89-476E-49FA-B106-A91CD74C360D}" type="parTrans" cxnId="{197A2553-BDC5-47EB-994D-6A4DCD907CBC}">
      <dgm:prSet/>
      <dgm:spPr/>
      <dgm:t>
        <a:bodyPr/>
        <a:lstStyle/>
        <a:p>
          <a:endParaRPr lang="de-DE"/>
        </a:p>
      </dgm:t>
    </dgm:pt>
    <dgm:pt modelId="{342C4D3E-0E25-4B4F-942B-59DC20849479}" type="sibTrans" cxnId="{197A2553-BDC5-47EB-994D-6A4DCD907CBC}">
      <dgm:prSet/>
      <dgm:spPr/>
      <dgm:t>
        <a:bodyPr/>
        <a:lstStyle/>
        <a:p>
          <a:endParaRPr lang="de-DE"/>
        </a:p>
      </dgm:t>
    </dgm:pt>
    <dgm:pt modelId="{DBC6816A-FF83-4C4A-8A9A-C89B6A194766}">
      <dgm:prSet/>
      <dgm:spPr/>
      <dgm:t>
        <a:bodyPr/>
        <a:lstStyle/>
        <a:p>
          <a:r>
            <a:rPr lang="de-DE" b="1" i="1" baseline="0"/>
            <a:t>Kommunikation: Was ist das?</a:t>
          </a:r>
          <a:endParaRPr lang="de-DE"/>
        </a:p>
      </dgm:t>
    </dgm:pt>
    <dgm:pt modelId="{6482D125-78EC-4190-AAFB-F4E747815C6E}" type="parTrans" cxnId="{EFDD6407-E748-46D9-9120-1FDB70576C37}">
      <dgm:prSet/>
      <dgm:spPr/>
      <dgm:t>
        <a:bodyPr/>
        <a:lstStyle/>
        <a:p>
          <a:endParaRPr lang="de-DE"/>
        </a:p>
      </dgm:t>
    </dgm:pt>
    <dgm:pt modelId="{66ECABCC-F969-412A-95FF-703652C8D0FA}" type="sibTrans" cxnId="{EFDD6407-E748-46D9-9120-1FDB70576C37}">
      <dgm:prSet/>
      <dgm:spPr/>
      <dgm:t>
        <a:bodyPr/>
        <a:lstStyle/>
        <a:p>
          <a:endParaRPr lang="de-DE"/>
        </a:p>
      </dgm:t>
    </dgm:pt>
    <dgm:pt modelId="{933062AB-A2C8-434D-8144-9968AF7B5ABD}" type="pres">
      <dgm:prSet presAssocID="{ED19C508-8573-49E0-A99B-047190DDD56B}" presName="vert0" presStyleCnt="0">
        <dgm:presLayoutVars>
          <dgm:dir/>
          <dgm:animOne val="branch"/>
          <dgm:animLvl val="lvl"/>
        </dgm:presLayoutVars>
      </dgm:prSet>
      <dgm:spPr/>
    </dgm:pt>
    <dgm:pt modelId="{48EBBD08-711C-4D45-8FFB-D3F367C0B49D}" type="pres">
      <dgm:prSet presAssocID="{1E1EF4E3-A68C-4F95-9B7F-A3D79B95324A}" presName="thickLine" presStyleLbl="alignNode1" presStyleIdx="0" presStyleCnt="7"/>
      <dgm:spPr/>
    </dgm:pt>
    <dgm:pt modelId="{C686F87A-8258-4793-A4E5-F21A024E2E03}" type="pres">
      <dgm:prSet presAssocID="{1E1EF4E3-A68C-4F95-9B7F-A3D79B95324A}" presName="horz1" presStyleCnt="0"/>
      <dgm:spPr/>
    </dgm:pt>
    <dgm:pt modelId="{307AC705-ED46-4ACB-9F23-FFA1EE884FCD}" type="pres">
      <dgm:prSet presAssocID="{1E1EF4E3-A68C-4F95-9B7F-A3D79B95324A}" presName="tx1" presStyleLbl="revTx" presStyleIdx="0" presStyleCnt="7"/>
      <dgm:spPr/>
    </dgm:pt>
    <dgm:pt modelId="{DA910855-3CCF-4C97-800B-D827DDAC822B}" type="pres">
      <dgm:prSet presAssocID="{1E1EF4E3-A68C-4F95-9B7F-A3D79B95324A}" presName="vert1" presStyleCnt="0"/>
      <dgm:spPr/>
    </dgm:pt>
    <dgm:pt modelId="{4E3B2C59-8125-4D5A-9F75-D949673EB473}" type="pres">
      <dgm:prSet presAssocID="{98941505-DBB7-4977-A386-5E559F521923}" presName="thickLine" presStyleLbl="alignNode1" presStyleIdx="1" presStyleCnt="7"/>
      <dgm:spPr/>
    </dgm:pt>
    <dgm:pt modelId="{CDEEFCDC-3E98-4724-82D0-25B1B14536AD}" type="pres">
      <dgm:prSet presAssocID="{98941505-DBB7-4977-A386-5E559F521923}" presName="horz1" presStyleCnt="0"/>
      <dgm:spPr/>
    </dgm:pt>
    <dgm:pt modelId="{2B1EB7CB-C6C4-44BB-8807-547E111A4B39}" type="pres">
      <dgm:prSet presAssocID="{98941505-DBB7-4977-A386-5E559F521923}" presName="tx1" presStyleLbl="revTx" presStyleIdx="1" presStyleCnt="7"/>
      <dgm:spPr/>
    </dgm:pt>
    <dgm:pt modelId="{BD7A3E67-824A-4DD9-9163-C8F213D2F467}" type="pres">
      <dgm:prSet presAssocID="{98941505-DBB7-4977-A386-5E559F521923}" presName="vert1" presStyleCnt="0"/>
      <dgm:spPr/>
    </dgm:pt>
    <dgm:pt modelId="{1DC650D1-81C7-449D-B0D2-2B7B8568334C}" type="pres">
      <dgm:prSet presAssocID="{804114A2-2F1C-4C78-B9C5-60EC63C8B8E4}" presName="thickLine" presStyleLbl="alignNode1" presStyleIdx="2" presStyleCnt="7"/>
      <dgm:spPr/>
    </dgm:pt>
    <dgm:pt modelId="{702AFDC5-E9CF-4C4B-A134-BB72A78F3181}" type="pres">
      <dgm:prSet presAssocID="{804114A2-2F1C-4C78-B9C5-60EC63C8B8E4}" presName="horz1" presStyleCnt="0"/>
      <dgm:spPr/>
    </dgm:pt>
    <dgm:pt modelId="{22F41D61-77BD-4690-A68E-927F7D6F0160}" type="pres">
      <dgm:prSet presAssocID="{804114A2-2F1C-4C78-B9C5-60EC63C8B8E4}" presName="tx1" presStyleLbl="revTx" presStyleIdx="2" presStyleCnt="7"/>
      <dgm:spPr/>
    </dgm:pt>
    <dgm:pt modelId="{A310A623-FB30-475F-B55C-C0B5A2F045DE}" type="pres">
      <dgm:prSet presAssocID="{804114A2-2F1C-4C78-B9C5-60EC63C8B8E4}" presName="vert1" presStyleCnt="0"/>
      <dgm:spPr/>
    </dgm:pt>
    <dgm:pt modelId="{DDE32CBF-F477-4C21-BDBB-136AFFBB6E53}" type="pres">
      <dgm:prSet presAssocID="{7653BFAF-56ED-409B-82A8-3B1986ABA8C1}" presName="thickLine" presStyleLbl="alignNode1" presStyleIdx="3" presStyleCnt="7"/>
      <dgm:spPr/>
    </dgm:pt>
    <dgm:pt modelId="{C40F59CA-E981-419D-996A-190C6FDEBA3C}" type="pres">
      <dgm:prSet presAssocID="{7653BFAF-56ED-409B-82A8-3B1986ABA8C1}" presName="horz1" presStyleCnt="0"/>
      <dgm:spPr/>
    </dgm:pt>
    <dgm:pt modelId="{6ED02F49-88BD-42D6-9781-CF25D8E5EFD3}" type="pres">
      <dgm:prSet presAssocID="{7653BFAF-56ED-409B-82A8-3B1986ABA8C1}" presName="tx1" presStyleLbl="revTx" presStyleIdx="3" presStyleCnt="7"/>
      <dgm:spPr/>
    </dgm:pt>
    <dgm:pt modelId="{F34F05BC-605B-499A-88D0-4EDAA7286B7F}" type="pres">
      <dgm:prSet presAssocID="{7653BFAF-56ED-409B-82A8-3B1986ABA8C1}" presName="vert1" presStyleCnt="0"/>
      <dgm:spPr/>
    </dgm:pt>
    <dgm:pt modelId="{9961A9DE-2F8D-4882-B1A0-8890CBE057C3}" type="pres">
      <dgm:prSet presAssocID="{3A39A72B-CD76-4891-B0E5-1B18532DB938}" presName="thickLine" presStyleLbl="alignNode1" presStyleIdx="4" presStyleCnt="7"/>
      <dgm:spPr/>
    </dgm:pt>
    <dgm:pt modelId="{3C89A3FA-E9D0-4EBF-B1E0-CCBB71870221}" type="pres">
      <dgm:prSet presAssocID="{3A39A72B-CD76-4891-B0E5-1B18532DB938}" presName="horz1" presStyleCnt="0"/>
      <dgm:spPr/>
    </dgm:pt>
    <dgm:pt modelId="{C247DA4E-1869-473F-B6E3-1AA29C05BFB0}" type="pres">
      <dgm:prSet presAssocID="{3A39A72B-CD76-4891-B0E5-1B18532DB938}" presName="tx1" presStyleLbl="revTx" presStyleIdx="4" presStyleCnt="7"/>
      <dgm:spPr/>
    </dgm:pt>
    <dgm:pt modelId="{1F5713C1-C6E7-47D5-B168-BBC14F85533E}" type="pres">
      <dgm:prSet presAssocID="{3A39A72B-CD76-4891-B0E5-1B18532DB938}" presName="vert1" presStyleCnt="0"/>
      <dgm:spPr/>
    </dgm:pt>
    <dgm:pt modelId="{4F58E2DD-1F55-4E5D-B650-0A4BC0ABF092}" type="pres">
      <dgm:prSet presAssocID="{0B689092-D0F6-4E86-8FD2-80A5EBD44661}" presName="thickLine" presStyleLbl="alignNode1" presStyleIdx="5" presStyleCnt="7"/>
      <dgm:spPr/>
    </dgm:pt>
    <dgm:pt modelId="{895FAF93-6D06-43B5-AB3D-05B792259605}" type="pres">
      <dgm:prSet presAssocID="{0B689092-D0F6-4E86-8FD2-80A5EBD44661}" presName="horz1" presStyleCnt="0"/>
      <dgm:spPr/>
    </dgm:pt>
    <dgm:pt modelId="{66468F3E-4571-45D0-B438-58D3E6D8EBA2}" type="pres">
      <dgm:prSet presAssocID="{0B689092-D0F6-4E86-8FD2-80A5EBD44661}" presName="tx1" presStyleLbl="revTx" presStyleIdx="5" presStyleCnt="7"/>
      <dgm:spPr/>
    </dgm:pt>
    <dgm:pt modelId="{1E8564FB-08D0-41F0-9085-73E714F86F26}" type="pres">
      <dgm:prSet presAssocID="{0B689092-D0F6-4E86-8FD2-80A5EBD44661}" presName="vert1" presStyleCnt="0"/>
      <dgm:spPr/>
    </dgm:pt>
    <dgm:pt modelId="{869DD42F-BCF9-4C76-94E5-FA92B37C5DA5}" type="pres">
      <dgm:prSet presAssocID="{DBC6816A-FF83-4C4A-8A9A-C89B6A194766}" presName="thickLine" presStyleLbl="alignNode1" presStyleIdx="6" presStyleCnt="7"/>
      <dgm:spPr/>
    </dgm:pt>
    <dgm:pt modelId="{CA597CA8-6701-4839-AD78-EB4049A87729}" type="pres">
      <dgm:prSet presAssocID="{DBC6816A-FF83-4C4A-8A9A-C89B6A194766}" presName="horz1" presStyleCnt="0"/>
      <dgm:spPr/>
    </dgm:pt>
    <dgm:pt modelId="{92B884DB-0565-4E74-8745-24BB1EA451F9}" type="pres">
      <dgm:prSet presAssocID="{DBC6816A-FF83-4C4A-8A9A-C89B6A194766}" presName="tx1" presStyleLbl="revTx" presStyleIdx="6" presStyleCnt="7"/>
      <dgm:spPr/>
    </dgm:pt>
    <dgm:pt modelId="{63F082D9-A1B9-4DBA-A230-631CE8F00438}" type="pres">
      <dgm:prSet presAssocID="{DBC6816A-FF83-4C4A-8A9A-C89B6A194766}" presName="vert1" presStyleCnt="0"/>
      <dgm:spPr/>
    </dgm:pt>
  </dgm:ptLst>
  <dgm:cxnLst>
    <dgm:cxn modelId="{EFDD6407-E748-46D9-9120-1FDB70576C37}" srcId="{ED19C508-8573-49E0-A99B-047190DDD56B}" destId="{DBC6816A-FF83-4C4A-8A9A-C89B6A194766}" srcOrd="6" destOrd="0" parTransId="{6482D125-78EC-4190-AAFB-F4E747815C6E}" sibTransId="{66ECABCC-F969-412A-95FF-703652C8D0FA}"/>
    <dgm:cxn modelId="{39FDAA15-E4EE-4FD0-8C90-3D6A90C9C096}" type="presOf" srcId="{1E1EF4E3-A68C-4F95-9B7F-A3D79B95324A}" destId="{307AC705-ED46-4ACB-9F23-FFA1EE884FCD}" srcOrd="0" destOrd="0" presId="urn:microsoft.com/office/officeart/2008/layout/LinedList"/>
    <dgm:cxn modelId="{8F05E425-F5F8-4F60-BED1-6D07FF8D28F2}" type="presOf" srcId="{804114A2-2F1C-4C78-B9C5-60EC63C8B8E4}" destId="{22F41D61-77BD-4690-A68E-927F7D6F0160}" srcOrd="0" destOrd="0" presId="urn:microsoft.com/office/officeart/2008/layout/LinedList"/>
    <dgm:cxn modelId="{AD7E4C6E-39D8-4BA7-8120-89326121B772}" srcId="{ED19C508-8573-49E0-A99B-047190DDD56B}" destId="{3A39A72B-CD76-4891-B0E5-1B18532DB938}" srcOrd="4" destOrd="0" parTransId="{6E061857-A55D-4D72-825C-5646B921BA29}" sibTransId="{B35F6D08-2BA3-4A44-AAFD-DBE17B3E7DCF}"/>
    <dgm:cxn modelId="{197A2553-BDC5-47EB-994D-6A4DCD907CBC}" srcId="{ED19C508-8573-49E0-A99B-047190DDD56B}" destId="{0B689092-D0F6-4E86-8FD2-80A5EBD44661}" srcOrd="5" destOrd="0" parTransId="{6E4B6E89-476E-49FA-B106-A91CD74C360D}" sibTransId="{342C4D3E-0E25-4B4F-942B-59DC20849479}"/>
    <dgm:cxn modelId="{44018F78-2EBD-438C-8B63-31042E291E02}" type="presOf" srcId="{DBC6816A-FF83-4C4A-8A9A-C89B6A194766}" destId="{92B884DB-0565-4E74-8745-24BB1EA451F9}" srcOrd="0" destOrd="0" presId="urn:microsoft.com/office/officeart/2008/layout/LinedList"/>
    <dgm:cxn modelId="{F0342D84-C14D-4002-A4A9-A54266086135}" srcId="{ED19C508-8573-49E0-A99B-047190DDD56B}" destId="{7653BFAF-56ED-409B-82A8-3B1986ABA8C1}" srcOrd="3" destOrd="0" parTransId="{976445C9-0945-4231-AEB3-E1B173489F21}" sibTransId="{4A54221C-5AAE-471B-99D9-E9F6BA7A309A}"/>
    <dgm:cxn modelId="{ABCAA087-4C17-4843-974E-2CBBBBDF053B}" type="presOf" srcId="{3A39A72B-CD76-4891-B0E5-1B18532DB938}" destId="{C247DA4E-1869-473F-B6E3-1AA29C05BFB0}" srcOrd="0" destOrd="0" presId="urn:microsoft.com/office/officeart/2008/layout/LinedList"/>
    <dgm:cxn modelId="{89261B8B-EDA0-4369-A17F-D4386A6A9F70}" type="presOf" srcId="{0B689092-D0F6-4E86-8FD2-80A5EBD44661}" destId="{66468F3E-4571-45D0-B438-58D3E6D8EBA2}" srcOrd="0" destOrd="0" presId="urn:microsoft.com/office/officeart/2008/layout/LinedList"/>
    <dgm:cxn modelId="{D7FDDB8B-8006-41E9-A95C-A6DC09C16E2C}" srcId="{ED19C508-8573-49E0-A99B-047190DDD56B}" destId="{1E1EF4E3-A68C-4F95-9B7F-A3D79B95324A}" srcOrd="0" destOrd="0" parTransId="{DCBF24DB-B2E1-454A-BF38-8EC62232F6F7}" sibTransId="{BBCD9971-CC93-45BF-B70D-19764C510691}"/>
    <dgm:cxn modelId="{BD6F5A96-6501-463B-9C81-41BA9C80D552}" srcId="{ED19C508-8573-49E0-A99B-047190DDD56B}" destId="{804114A2-2F1C-4C78-B9C5-60EC63C8B8E4}" srcOrd="2" destOrd="0" parTransId="{F142E49F-AAAF-453A-9F0A-EE63B778DA2C}" sibTransId="{1E87D2A9-7827-41BB-A607-5F146EE21844}"/>
    <dgm:cxn modelId="{B5CBFC9C-6267-4F88-8B64-36D0F0CB2138}" type="presOf" srcId="{7653BFAF-56ED-409B-82A8-3B1986ABA8C1}" destId="{6ED02F49-88BD-42D6-9781-CF25D8E5EFD3}" srcOrd="0" destOrd="0" presId="urn:microsoft.com/office/officeart/2008/layout/LinedList"/>
    <dgm:cxn modelId="{B371B6A8-1A9A-429C-95E3-E49E2030A6C4}" type="presOf" srcId="{ED19C508-8573-49E0-A99B-047190DDD56B}" destId="{933062AB-A2C8-434D-8144-9968AF7B5ABD}" srcOrd="0" destOrd="0" presId="urn:microsoft.com/office/officeart/2008/layout/LinedList"/>
    <dgm:cxn modelId="{123270CC-1DDB-4EC1-9E9F-D74D2AC2ECD8}" type="presOf" srcId="{98941505-DBB7-4977-A386-5E559F521923}" destId="{2B1EB7CB-C6C4-44BB-8807-547E111A4B39}" srcOrd="0" destOrd="0" presId="urn:microsoft.com/office/officeart/2008/layout/LinedList"/>
    <dgm:cxn modelId="{3195B3CE-A6DF-4980-8218-891B3D1DDD47}" srcId="{ED19C508-8573-49E0-A99B-047190DDD56B}" destId="{98941505-DBB7-4977-A386-5E559F521923}" srcOrd="1" destOrd="0" parTransId="{D2436B08-52C3-4C98-B1A2-E4C0AB7FD9E4}" sibTransId="{92972DFB-01AB-4785-89C0-9E0AF1709D99}"/>
    <dgm:cxn modelId="{1061D560-CD50-4AD2-AB34-6E8EC9D59992}" type="presParOf" srcId="{933062AB-A2C8-434D-8144-9968AF7B5ABD}" destId="{48EBBD08-711C-4D45-8FFB-D3F367C0B49D}" srcOrd="0" destOrd="0" presId="urn:microsoft.com/office/officeart/2008/layout/LinedList"/>
    <dgm:cxn modelId="{30A2ED26-4506-4609-A548-3C8FAD2BEFCF}" type="presParOf" srcId="{933062AB-A2C8-434D-8144-9968AF7B5ABD}" destId="{C686F87A-8258-4793-A4E5-F21A024E2E03}" srcOrd="1" destOrd="0" presId="urn:microsoft.com/office/officeart/2008/layout/LinedList"/>
    <dgm:cxn modelId="{90DD2D6A-B7CB-42F4-99F8-A54C5DFB6009}" type="presParOf" srcId="{C686F87A-8258-4793-A4E5-F21A024E2E03}" destId="{307AC705-ED46-4ACB-9F23-FFA1EE884FCD}" srcOrd="0" destOrd="0" presId="urn:microsoft.com/office/officeart/2008/layout/LinedList"/>
    <dgm:cxn modelId="{B16F0EAE-017B-4D26-BF89-E401090A87DA}" type="presParOf" srcId="{C686F87A-8258-4793-A4E5-F21A024E2E03}" destId="{DA910855-3CCF-4C97-800B-D827DDAC822B}" srcOrd="1" destOrd="0" presId="urn:microsoft.com/office/officeart/2008/layout/LinedList"/>
    <dgm:cxn modelId="{2019CAF4-1082-49F9-A13B-6F39F445E321}" type="presParOf" srcId="{933062AB-A2C8-434D-8144-9968AF7B5ABD}" destId="{4E3B2C59-8125-4D5A-9F75-D949673EB473}" srcOrd="2" destOrd="0" presId="urn:microsoft.com/office/officeart/2008/layout/LinedList"/>
    <dgm:cxn modelId="{3725AD3A-BD4B-4150-86BC-993592B69C91}" type="presParOf" srcId="{933062AB-A2C8-434D-8144-9968AF7B5ABD}" destId="{CDEEFCDC-3E98-4724-82D0-25B1B14536AD}" srcOrd="3" destOrd="0" presId="urn:microsoft.com/office/officeart/2008/layout/LinedList"/>
    <dgm:cxn modelId="{AD5B2A61-7296-4F48-95BD-95BAC3B8C820}" type="presParOf" srcId="{CDEEFCDC-3E98-4724-82D0-25B1B14536AD}" destId="{2B1EB7CB-C6C4-44BB-8807-547E111A4B39}" srcOrd="0" destOrd="0" presId="urn:microsoft.com/office/officeart/2008/layout/LinedList"/>
    <dgm:cxn modelId="{DE796827-322B-4B33-9028-5F4CDA86E7D8}" type="presParOf" srcId="{CDEEFCDC-3E98-4724-82D0-25B1B14536AD}" destId="{BD7A3E67-824A-4DD9-9163-C8F213D2F467}" srcOrd="1" destOrd="0" presId="urn:microsoft.com/office/officeart/2008/layout/LinedList"/>
    <dgm:cxn modelId="{00F4BEF9-6235-450F-9F37-9A9B53737334}" type="presParOf" srcId="{933062AB-A2C8-434D-8144-9968AF7B5ABD}" destId="{1DC650D1-81C7-449D-B0D2-2B7B8568334C}" srcOrd="4" destOrd="0" presId="urn:microsoft.com/office/officeart/2008/layout/LinedList"/>
    <dgm:cxn modelId="{CB46F029-37F8-4A26-B694-986FED4ADC07}" type="presParOf" srcId="{933062AB-A2C8-434D-8144-9968AF7B5ABD}" destId="{702AFDC5-E9CF-4C4B-A134-BB72A78F3181}" srcOrd="5" destOrd="0" presId="urn:microsoft.com/office/officeart/2008/layout/LinedList"/>
    <dgm:cxn modelId="{8F19719B-DD1E-48A9-9063-20FC1C90303F}" type="presParOf" srcId="{702AFDC5-E9CF-4C4B-A134-BB72A78F3181}" destId="{22F41D61-77BD-4690-A68E-927F7D6F0160}" srcOrd="0" destOrd="0" presId="urn:microsoft.com/office/officeart/2008/layout/LinedList"/>
    <dgm:cxn modelId="{991510F7-A295-4B2D-9165-45C6D3265AB0}" type="presParOf" srcId="{702AFDC5-E9CF-4C4B-A134-BB72A78F3181}" destId="{A310A623-FB30-475F-B55C-C0B5A2F045DE}" srcOrd="1" destOrd="0" presId="urn:microsoft.com/office/officeart/2008/layout/LinedList"/>
    <dgm:cxn modelId="{D80B80BD-955F-4E0A-A225-F54B946F500A}" type="presParOf" srcId="{933062AB-A2C8-434D-8144-9968AF7B5ABD}" destId="{DDE32CBF-F477-4C21-BDBB-136AFFBB6E53}" srcOrd="6" destOrd="0" presId="urn:microsoft.com/office/officeart/2008/layout/LinedList"/>
    <dgm:cxn modelId="{EC8C32EA-A4B3-43E4-99C9-2F27F8B6FE45}" type="presParOf" srcId="{933062AB-A2C8-434D-8144-9968AF7B5ABD}" destId="{C40F59CA-E981-419D-996A-190C6FDEBA3C}" srcOrd="7" destOrd="0" presId="urn:microsoft.com/office/officeart/2008/layout/LinedList"/>
    <dgm:cxn modelId="{94CBFC9E-72C4-4BFC-95DA-59F9AAAF0DCF}" type="presParOf" srcId="{C40F59CA-E981-419D-996A-190C6FDEBA3C}" destId="{6ED02F49-88BD-42D6-9781-CF25D8E5EFD3}" srcOrd="0" destOrd="0" presId="urn:microsoft.com/office/officeart/2008/layout/LinedList"/>
    <dgm:cxn modelId="{F33DDE3D-6086-44C4-ABB5-8089E93E497F}" type="presParOf" srcId="{C40F59CA-E981-419D-996A-190C6FDEBA3C}" destId="{F34F05BC-605B-499A-88D0-4EDAA7286B7F}" srcOrd="1" destOrd="0" presId="urn:microsoft.com/office/officeart/2008/layout/LinedList"/>
    <dgm:cxn modelId="{071CD270-2E8A-40B0-9726-866FBF98E177}" type="presParOf" srcId="{933062AB-A2C8-434D-8144-9968AF7B5ABD}" destId="{9961A9DE-2F8D-4882-B1A0-8890CBE057C3}" srcOrd="8" destOrd="0" presId="urn:microsoft.com/office/officeart/2008/layout/LinedList"/>
    <dgm:cxn modelId="{331FCFC7-D45E-48C7-85E0-096787175CB1}" type="presParOf" srcId="{933062AB-A2C8-434D-8144-9968AF7B5ABD}" destId="{3C89A3FA-E9D0-4EBF-B1E0-CCBB71870221}" srcOrd="9" destOrd="0" presId="urn:microsoft.com/office/officeart/2008/layout/LinedList"/>
    <dgm:cxn modelId="{B8BA096A-9DDD-439A-8AA2-CB83A64A05EE}" type="presParOf" srcId="{3C89A3FA-E9D0-4EBF-B1E0-CCBB71870221}" destId="{C247DA4E-1869-473F-B6E3-1AA29C05BFB0}" srcOrd="0" destOrd="0" presId="urn:microsoft.com/office/officeart/2008/layout/LinedList"/>
    <dgm:cxn modelId="{DB820AF3-DEF8-4274-8E7B-3C669C75A237}" type="presParOf" srcId="{3C89A3FA-E9D0-4EBF-B1E0-CCBB71870221}" destId="{1F5713C1-C6E7-47D5-B168-BBC14F85533E}" srcOrd="1" destOrd="0" presId="urn:microsoft.com/office/officeart/2008/layout/LinedList"/>
    <dgm:cxn modelId="{143A3F4D-8854-4386-9E26-1B2EBE789C8E}" type="presParOf" srcId="{933062AB-A2C8-434D-8144-9968AF7B5ABD}" destId="{4F58E2DD-1F55-4E5D-B650-0A4BC0ABF092}" srcOrd="10" destOrd="0" presId="urn:microsoft.com/office/officeart/2008/layout/LinedList"/>
    <dgm:cxn modelId="{3436950F-4E0D-45BC-BA06-CB3E48CAB616}" type="presParOf" srcId="{933062AB-A2C8-434D-8144-9968AF7B5ABD}" destId="{895FAF93-6D06-43B5-AB3D-05B792259605}" srcOrd="11" destOrd="0" presId="urn:microsoft.com/office/officeart/2008/layout/LinedList"/>
    <dgm:cxn modelId="{7C4E22A1-41F7-4BEF-8C0B-675149C2A2F3}" type="presParOf" srcId="{895FAF93-6D06-43B5-AB3D-05B792259605}" destId="{66468F3E-4571-45D0-B438-58D3E6D8EBA2}" srcOrd="0" destOrd="0" presId="urn:microsoft.com/office/officeart/2008/layout/LinedList"/>
    <dgm:cxn modelId="{8F59B03C-32A0-4851-86F0-AD03D4F1D77A}" type="presParOf" srcId="{895FAF93-6D06-43B5-AB3D-05B792259605}" destId="{1E8564FB-08D0-41F0-9085-73E714F86F26}" srcOrd="1" destOrd="0" presId="urn:microsoft.com/office/officeart/2008/layout/LinedList"/>
    <dgm:cxn modelId="{3E0F862D-88D1-425A-8403-D755D2817D52}" type="presParOf" srcId="{933062AB-A2C8-434D-8144-9968AF7B5ABD}" destId="{869DD42F-BCF9-4C76-94E5-FA92B37C5DA5}" srcOrd="12" destOrd="0" presId="urn:microsoft.com/office/officeart/2008/layout/LinedList"/>
    <dgm:cxn modelId="{EE357EDC-10D0-48B3-8FE8-5E1F962EF33B}" type="presParOf" srcId="{933062AB-A2C8-434D-8144-9968AF7B5ABD}" destId="{CA597CA8-6701-4839-AD78-EB4049A87729}" srcOrd="13" destOrd="0" presId="urn:microsoft.com/office/officeart/2008/layout/LinedList"/>
    <dgm:cxn modelId="{2DD477DD-3623-406C-B1B0-A6A253C14D51}" type="presParOf" srcId="{CA597CA8-6701-4839-AD78-EB4049A87729}" destId="{92B884DB-0565-4E74-8745-24BB1EA451F9}" srcOrd="0" destOrd="0" presId="urn:microsoft.com/office/officeart/2008/layout/LinedList"/>
    <dgm:cxn modelId="{65925BE7-5750-4F97-9025-72F1EF3324B8}" type="presParOf" srcId="{CA597CA8-6701-4839-AD78-EB4049A87729}" destId="{63F082D9-A1B9-4DBA-A230-631CE8F0043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B8B7B4C-9F00-4961-A51E-009C70066F0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28E5106-8576-477E-859B-39FAAB931467}">
      <dgm:prSet phldrT="[Text]"/>
      <dgm:spPr/>
      <dgm:t>
        <a:bodyPr/>
        <a:lstStyle/>
        <a:p>
          <a:r>
            <a:rPr lang="de-DE" dirty="0"/>
            <a:t>Gerade stehen,</a:t>
          </a:r>
          <a:br>
            <a:rPr lang="de-DE" dirty="0"/>
          </a:br>
          <a:r>
            <a:rPr lang="de-DE" dirty="0"/>
            <a:t>das wirkt </a:t>
          </a:r>
          <a:r>
            <a:rPr lang="de-DE" dirty="0" err="1"/>
            <a:t>über·zeugend</a:t>
          </a:r>
          <a:endParaRPr lang="de-DE" dirty="0"/>
        </a:p>
      </dgm:t>
    </dgm:pt>
    <dgm:pt modelId="{9965F66C-3718-4713-ABE0-530F7708E380}" type="parTrans" cxnId="{92BC1D64-B9DC-40C4-BCAF-86C46697931B}">
      <dgm:prSet/>
      <dgm:spPr/>
      <dgm:t>
        <a:bodyPr/>
        <a:lstStyle/>
        <a:p>
          <a:endParaRPr lang="de-DE"/>
        </a:p>
      </dgm:t>
    </dgm:pt>
    <dgm:pt modelId="{76E9620E-D1D9-49F4-9B80-358EA24ABDD2}" type="sibTrans" cxnId="{92BC1D64-B9DC-40C4-BCAF-86C46697931B}">
      <dgm:prSet/>
      <dgm:spPr/>
      <dgm:t>
        <a:bodyPr/>
        <a:lstStyle/>
        <a:p>
          <a:endParaRPr lang="de-DE"/>
        </a:p>
      </dgm:t>
    </dgm:pt>
    <dgm:pt modelId="{75B2DD98-C40D-4B9F-AEE2-FCA1DFF76042}">
      <dgm:prSet phldrT="[Text]"/>
      <dgm:spPr/>
      <dgm:t>
        <a:bodyPr/>
        <a:lstStyle/>
        <a:p>
          <a:r>
            <a:rPr lang="de-DE" dirty="0"/>
            <a:t>Bei Begrüßungen fest die Hand schütteln, aber nicht </a:t>
          </a:r>
          <a:r>
            <a:rPr lang="de-DE" dirty="0" err="1"/>
            <a:t>zer·quetschen</a:t>
          </a:r>
          <a:r>
            <a:rPr lang="de-DE" dirty="0"/>
            <a:t>!</a:t>
          </a:r>
        </a:p>
      </dgm:t>
    </dgm:pt>
    <dgm:pt modelId="{44F7C3F8-1F46-4D7B-A993-1F256AB04614}" type="parTrans" cxnId="{183BEA75-6235-45FA-9E50-0227730E45A6}">
      <dgm:prSet/>
      <dgm:spPr/>
      <dgm:t>
        <a:bodyPr/>
        <a:lstStyle/>
        <a:p>
          <a:endParaRPr lang="de-DE"/>
        </a:p>
      </dgm:t>
    </dgm:pt>
    <dgm:pt modelId="{B25AA6D7-F33C-470E-BBBE-46FC24E675A7}" type="sibTrans" cxnId="{183BEA75-6235-45FA-9E50-0227730E45A6}">
      <dgm:prSet/>
      <dgm:spPr/>
      <dgm:t>
        <a:bodyPr/>
        <a:lstStyle/>
        <a:p>
          <a:endParaRPr lang="de-DE"/>
        </a:p>
      </dgm:t>
    </dgm:pt>
    <dgm:pt modelId="{16DE5926-3AD3-4BA3-858E-00C285EB4439}">
      <dgm:prSet phldrT="[Text]"/>
      <dgm:spPr/>
      <dgm:t>
        <a:bodyPr/>
        <a:lstStyle/>
        <a:p>
          <a:r>
            <a:rPr lang="de-DE" dirty="0" err="1"/>
            <a:t>Augen·kontakt</a:t>
          </a:r>
          <a:r>
            <a:rPr lang="de-DE" dirty="0"/>
            <a:t> halten aber ab und zu </a:t>
          </a:r>
          <a:r>
            <a:rPr lang="de-DE" dirty="0" err="1"/>
            <a:t>weg·schauen</a:t>
          </a:r>
          <a:endParaRPr lang="de-DE" dirty="0"/>
        </a:p>
      </dgm:t>
    </dgm:pt>
    <dgm:pt modelId="{832AFC52-60AC-4E1A-8BB0-C80D1ACE6E08}" type="parTrans" cxnId="{3B8914CB-B2BE-4AE3-9207-B77CEBB76448}">
      <dgm:prSet/>
      <dgm:spPr/>
      <dgm:t>
        <a:bodyPr/>
        <a:lstStyle/>
        <a:p>
          <a:endParaRPr lang="de-DE"/>
        </a:p>
      </dgm:t>
    </dgm:pt>
    <dgm:pt modelId="{8D9D4A9F-A677-457D-8BC7-3A19DF7E3994}" type="sibTrans" cxnId="{3B8914CB-B2BE-4AE3-9207-B77CEBB76448}">
      <dgm:prSet/>
      <dgm:spPr/>
      <dgm:t>
        <a:bodyPr/>
        <a:lstStyle/>
        <a:p>
          <a:endParaRPr lang="de-DE"/>
        </a:p>
      </dgm:t>
    </dgm:pt>
    <dgm:pt modelId="{F6941732-2A9F-4DB4-93FE-45AB4191B4AD}" type="pres">
      <dgm:prSet presAssocID="{DB8B7B4C-9F00-4961-A51E-009C70066F06}" presName="Name0" presStyleCnt="0">
        <dgm:presLayoutVars>
          <dgm:dir/>
          <dgm:resizeHandles val="exact"/>
        </dgm:presLayoutVars>
      </dgm:prSet>
      <dgm:spPr/>
    </dgm:pt>
    <dgm:pt modelId="{A4C416E9-EDB1-424C-89F3-6811FB113190}" type="pres">
      <dgm:prSet presAssocID="{A28E5106-8576-477E-859B-39FAAB931467}" presName="node" presStyleLbl="node1" presStyleIdx="0" presStyleCnt="3">
        <dgm:presLayoutVars>
          <dgm:bulletEnabled val="1"/>
        </dgm:presLayoutVars>
      </dgm:prSet>
      <dgm:spPr/>
    </dgm:pt>
    <dgm:pt modelId="{822AE533-14D0-445C-868F-726EBF153910}" type="pres">
      <dgm:prSet presAssocID="{76E9620E-D1D9-49F4-9B80-358EA24ABDD2}" presName="sibTrans" presStyleLbl="sibTrans2D1" presStyleIdx="0" presStyleCnt="2"/>
      <dgm:spPr/>
    </dgm:pt>
    <dgm:pt modelId="{C179DCC7-2087-462F-9BE7-79AA5A1152DA}" type="pres">
      <dgm:prSet presAssocID="{76E9620E-D1D9-49F4-9B80-358EA24ABDD2}" presName="connectorText" presStyleLbl="sibTrans2D1" presStyleIdx="0" presStyleCnt="2"/>
      <dgm:spPr/>
    </dgm:pt>
    <dgm:pt modelId="{03B48360-23C3-437C-A3AD-B925FDABA2DD}" type="pres">
      <dgm:prSet presAssocID="{75B2DD98-C40D-4B9F-AEE2-FCA1DFF76042}" presName="node" presStyleLbl="node1" presStyleIdx="1" presStyleCnt="3">
        <dgm:presLayoutVars>
          <dgm:bulletEnabled val="1"/>
        </dgm:presLayoutVars>
      </dgm:prSet>
      <dgm:spPr/>
    </dgm:pt>
    <dgm:pt modelId="{6704D7E0-417F-4BD6-9299-71B2B6688651}" type="pres">
      <dgm:prSet presAssocID="{B25AA6D7-F33C-470E-BBBE-46FC24E675A7}" presName="sibTrans" presStyleLbl="sibTrans2D1" presStyleIdx="1" presStyleCnt="2"/>
      <dgm:spPr/>
    </dgm:pt>
    <dgm:pt modelId="{F43061BB-BBA4-4EA0-8E6C-B77C53EAEB6C}" type="pres">
      <dgm:prSet presAssocID="{B25AA6D7-F33C-470E-BBBE-46FC24E675A7}" presName="connectorText" presStyleLbl="sibTrans2D1" presStyleIdx="1" presStyleCnt="2"/>
      <dgm:spPr/>
    </dgm:pt>
    <dgm:pt modelId="{32866440-DCDB-41CC-B1A9-9D65B63D9367}" type="pres">
      <dgm:prSet presAssocID="{16DE5926-3AD3-4BA3-858E-00C285EB4439}" presName="node" presStyleLbl="node1" presStyleIdx="2" presStyleCnt="3">
        <dgm:presLayoutVars>
          <dgm:bulletEnabled val="1"/>
        </dgm:presLayoutVars>
      </dgm:prSet>
      <dgm:spPr/>
    </dgm:pt>
  </dgm:ptLst>
  <dgm:cxnLst>
    <dgm:cxn modelId="{2D303603-2166-40C9-B114-ADCEBBA37FCC}" type="presOf" srcId="{76E9620E-D1D9-49F4-9B80-358EA24ABDD2}" destId="{822AE533-14D0-445C-868F-726EBF153910}" srcOrd="0" destOrd="0" presId="urn:microsoft.com/office/officeart/2005/8/layout/process1"/>
    <dgm:cxn modelId="{E5E80A5B-14B5-48A7-ABBE-B09DE9730604}" type="presOf" srcId="{16DE5926-3AD3-4BA3-858E-00C285EB4439}" destId="{32866440-DCDB-41CC-B1A9-9D65B63D9367}" srcOrd="0" destOrd="0" presId="urn:microsoft.com/office/officeart/2005/8/layout/process1"/>
    <dgm:cxn modelId="{762BD760-EDCE-403D-843E-6654793802CC}" type="presOf" srcId="{B25AA6D7-F33C-470E-BBBE-46FC24E675A7}" destId="{6704D7E0-417F-4BD6-9299-71B2B6688651}" srcOrd="0" destOrd="0" presId="urn:microsoft.com/office/officeart/2005/8/layout/process1"/>
    <dgm:cxn modelId="{92BC1D64-B9DC-40C4-BCAF-86C46697931B}" srcId="{DB8B7B4C-9F00-4961-A51E-009C70066F06}" destId="{A28E5106-8576-477E-859B-39FAAB931467}" srcOrd="0" destOrd="0" parTransId="{9965F66C-3718-4713-ABE0-530F7708E380}" sibTransId="{76E9620E-D1D9-49F4-9B80-358EA24ABDD2}"/>
    <dgm:cxn modelId="{183BEA75-6235-45FA-9E50-0227730E45A6}" srcId="{DB8B7B4C-9F00-4961-A51E-009C70066F06}" destId="{75B2DD98-C40D-4B9F-AEE2-FCA1DFF76042}" srcOrd="1" destOrd="0" parTransId="{44F7C3F8-1F46-4D7B-A993-1F256AB04614}" sibTransId="{B25AA6D7-F33C-470E-BBBE-46FC24E675A7}"/>
    <dgm:cxn modelId="{B2E93076-ADC5-4210-8CD0-10EE047723B1}" type="presOf" srcId="{76E9620E-D1D9-49F4-9B80-358EA24ABDD2}" destId="{C179DCC7-2087-462F-9BE7-79AA5A1152DA}" srcOrd="1" destOrd="0" presId="urn:microsoft.com/office/officeart/2005/8/layout/process1"/>
    <dgm:cxn modelId="{106C52A5-5357-4BB1-906F-C089B57306F9}" type="presOf" srcId="{B25AA6D7-F33C-470E-BBBE-46FC24E675A7}" destId="{F43061BB-BBA4-4EA0-8E6C-B77C53EAEB6C}" srcOrd="1" destOrd="0" presId="urn:microsoft.com/office/officeart/2005/8/layout/process1"/>
    <dgm:cxn modelId="{AA219FBB-45D5-4BB7-9903-9F0CFFD72E86}" type="presOf" srcId="{DB8B7B4C-9F00-4961-A51E-009C70066F06}" destId="{F6941732-2A9F-4DB4-93FE-45AB4191B4AD}" srcOrd="0" destOrd="0" presId="urn:microsoft.com/office/officeart/2005/8/layout/process1"/>
    <dgm:cxn modelId="{BE1FF7C0-1D25-48A7-8C49-8F3EDCF78E58}" type="presOf" srcId="{A28E5106-8576-477E-859B-39FAAB931467}" destId="{A4C416E9-EDB1-424C-89F3-6811FB113190}" srcOrd="0" destOrd="0" presId="urn:microsoft.com/office/officeart/2005/8/layout/process1"/>
    <dgm:cxn modelId="{3B8914CB-B2BE-4AE3-9207-B77CEBB76448}" srcId="{DB8B7B4C-9F00-4961-A51E-009C70066F06}" destId="{16DE5926-3AD3-4BA3-858E-00C285EB4439}" srcOrd="2" destOrd="0" parTransId="{832AFC52-60AC-4E1A-8BB0-C80D1ACE6E08}" sibTransId="{8D9D4A9F-A677-457D-8BC7-3A19DF7E3994}"/>
    <dgm:cxn modelId="{E24AE2F3-343F-476A-BE3D-8F01118D39CC}" type="presOf" srcId="{75B2DD98-C40D-4B9F-AEE2-FCA1DFF76042}" destId="{03B48360-23C3-437C-A3AD-B925FDABA2DD}" srcOrd="0" destOrd="0" presId="urn:microsoft.com/office/officeart/2005/8/layout/process1"/>
    <dgm:cxn modelId="{6F32E267-E7F6-4942-A331-1EB352446F88}" type="presParOf" srcId="{F6941732-2A9F-4DB4-93FE-45AB4191B4AD}" destId="{A4C416E9-EDB1-424C-89F3-6811FB113190}" srcOrd="0" destOrd="0" presId="urn:microsoft.com/office/officeart/2005/8/layout/process1"/>
    <dgm:cxn modelId="{B2DDD1FD-D21E-4C2D-AD07-26E05F9FB0D9}" type="presParOf" srcId="{F6941732-2A9F-4DB4-93FE-45AB4191B4AD}" destId="{822AE533-14D0-445C-868F-726EBF153910}" srcOrd="1" destOrd="0" presId="urn:microsoft.com/office/officeart/2005/8/layout/process1"/>
    <dgm:cxn modelId="{5BB8ECFD-EA64-4C30-9020-E1A445D5604A}" type="presParOf" srcId="{822AE533-14D0-445C-868F-726EBF153910}" destId="{C179DCC7-2087-462F-9BE7-79AA5A1152DA}" srcOrd="0" destOrd="0" presId="urn:microsoft.com/office/officeart/2005/8/layout/process1"/>
    <dgm:cxn modelId="{875E02F8-5AD0-4007-B623-7052EE1D8527}" type="presParOf" srcId="{F6941732-2A9F-4DB4-93FE-45AB4191B4AD}" destId="{03B48360-23C3-437C-A3AD-B925FDABA2DD}" srcOrd="2" destOrd="0" presId="urn:microsoft.com/office/officeart/2005/8/layout/process1"/>
    <dgm:cxn modelId="{07A746B9-DE3D-44EF-9521-8703AB8BE424}" type="presParOf" srcId="{F6941732-2A9F-4DB4-93FE-45AB4191B4AD}" destId="{6704D7E0-417F-4BD6-9299-71B2B6688651}" srcOrd="3" destOrd="0" presId="urn:microsoft.com/office/officeart/2005/8/layout/process1"/>
    <dgm:cxn modelId="{61EC07E5-A7E3-421D-84B0-9B4686145634}" type="presParOf" srcId="{6704D7E0-417F-4BD6-9299-71B2B6688651}" destId="{F43061BB-BBA4-4EA0-8E6C-B77C53EAEB6C}" srcOrd="0" destOrd="0" presId="urn:microsoft.com/office/officeart/2005/8/layout/process1"/>
    <dgm:cxn modelId="{2FABEBE1-7474-4D6E-A8EF-E412DC3504CE}" type="presParOf" srcId="{F6941732-2A9F-4DB4-93FE-45AB4191B4AD}" destId="{32866440-DCDB-41CC-B1A9-9D65B63D936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301924C-0D78-467B-9FCE-64AFAD1F288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593566A-09CB-443B-A5DE-8904167398C7}">
      <dgm:prSet/>
      <dgm:spPr/>
      <dgm:t>
        <a:bodyPr/>
        <a:lstStyle/>
        <a:p>
          <a:r>
            <a:rPr lang="de-DE" b="0" i="0" baseline="0"/>
            <a:t>Beim Lesen und Deuten der Körper-sprache können wir auch Fehler machen.</a:t>
          </a:r>
          <a:endParaRPr lang="en-US"/>
        </a:p>
      </dgm:t>
    </dgm:pt>
    <dgm:pt modelId="{89394D85-4579-4A0A-8A45-BF871637FA96}" type="parTrans" cxnId="{4675A07E-DD4D-4958-AD39-C09395812413}">
      <dgm:prSet/>
      <dgm:spPr/>
      <dgm:t>
        <a:bodyPr/>
        <a:lstStyle/>
        <a:p>
          <a:endParaRPr lang="en-US"/>
        </a:p>
      </dgm:t>
    </dgm:pt>
    <dgm:pt modelId="{D02DF790-6F64-4952-ABC7-C0C5860035EA}" type="sibTrans" cxnId="{4675A07E-DD4D-4958-AD39-C09395812413}">
      <dgm:prSet/>
      <dgm:spPr/>
      <dgm:t>
        <a:bodyPr/>
        <a:lstStyle/>
        <a:p>
          <a:endParaRPr lang="en-US"/>
        </a:p>
      </dgm:t>
    </dgm:pt>
    <dgm:pt modelId="{2D73A68F-E98C-4620-AEB2-584F86DFCD9F}">
      <dgm:prSet/>
      <dgm:spPr/>
      <dgm:t>
        <a:bodyPr/>
        <a:lstStyle/>
        <a:p>
          <a:r>
            <a:rPr lang="de-DE" b="0" i="0" baseline="0"/>
            <a:t>Eine einzelne Bewegung kann verschiedene Be·deutungen haben.</a:t>
          </a:r>
          <a:endParaRPr lang="en-US"/>
        </a:p>
      </dgm:t>
    </dgm:pt>
    <dgm:pt modelId="{CA641D95-3B23-4153-8448-7601B1C9AB6F}" type="parTrans" cxnId="{036EECAB-D89B-41BC-971F-A659850580EC}">
      <dgm:prSet/>
      <dgm:spPr/>
      <dgm:t>
        <a:bodyPr/>
        <a:lstStyle/>
        <a:p>
          <a:endParaRPr lang="en-US"/>
        </a:p>
      </dgm:t>
    </dgm:pt>
    <dgm:pt modelId="{F6D8D5DF-96FB-472E-B895-B876532D4629}" type="sibTrans" cxnId="{036EECAB-D89B-41BC-971F-A659850580EC}">
      <dgm:prSet/>
      <dgm:spPr/>
      <dgm:t>
        <a:bodyPr/>
        <a:lstStyle/>
        <a:p>
          <a:endParaRPr lang="en-US"/>
        </a:p>
      </dgm:t>
    </dgm:pt>
    <dgm:pt modelId="{32E6A313-6410-4CCC-A486-16BFF0370A64}">
      <dgm:prSet/>
      <dgm:spPr/>
      <dgm:t>
        <a:bodyPr/>
        <a:lstStyle/>
        <a:p>
          <a:r>
            <a:rPr lang="de-DE" b="0" i="0" baseline="0" dirty="0"/>
            <a:t>Mimik, Gestik und </a:t>
          </a:r>
          <a:r>
            <a:rPr lang="de-DE" b="0" i="0" baseline="0" dirty="0" err="1"/>
            <a:t>Körper·haltung</a:t>
          </a:r>
          <a:r>
            <a:rPr lang="de-DE" b="0" i="0" baseline="0" dirty="0"/>
            <a:t> ergeben ein ganzes Bild über den Menschen.</a:t>
          </a:r>
          <a:endParaRPr lang="en-US" dirty="0"/>
        </a:p>
      </dgm:t>
    </dgm:pt>
    <dgm:pt modelId="{EC2D924C-803C-4E9F-9859-36E3CC16F0B0}" type="parTrans" cxnId="{A9B563DB-5D70-44A9-865F-24FB21A262A9}">
      <dgm:prSet/>
      <dgm:spPr/>
      <dgm:t>
        <a:bodyPr/>
        <a:lstStyle/>
        <a:p>
          <a:endParaRPr lang="en-US"/>
        </a:p>
      </dgm:t>
    </dgm:pt>
    <dgm:pt modelId="{23FD5B29-025F-4AC1-8BB1-EEFFF75CD8DF}" type="sibTrans" cxnId="{A9B563DB-5D70-44A9-865F-24FB21A262A9}">
      <dgm:prSet/>
      <dgm:spPr/>
      <dgm:t>
        <a:bodyPr/>
        <a:lstStyle/>
        <a:p>
          <a:endParaRPr lang="en-US"/>
        </a:p>
      </dgm:t>
    </dgm:pt>
    <dgm:pt modelId="{C997DD8B-A40C-4C36-AD1B-21644D0F160E}">
      <dgm:prSet/>
      <dgm:spPr/>
      <dgm:t>
        <a:bodyPr/>
        <a:lstStyle/>
        <a:p>
          <a:r>
            <a:rPr lang="de-DE" b="0" i="0" baseline="0"/>
            <a:t>Es ist schwierig, die Körper·sprache eines anderen Menschen immer richtig einzuschätzen und zu deuten. </a:t>
          </a:r>
          <a:endParaRPr lang="en-US"/>
        </a:p>
      </dgm:t>
    </dgm:pt>
    <dgm:pt modelId="{82E823DE-0588-4515-873F-BC2AAE150741}" type="parTrans" cxnId="{57324848-4730-4E2E-A17E-3810921FAD60}">
      <dgm:prSet/>
      <dgm:spPr/>
      <dgm:t>
        <a:bodyPr/>
        <a:lstStyle/>
        <a:p>
          <a:endParaRPr lang="en-US"/>
        </a:p>
      </dgm:t>
    </dgm:pt>
    <dgm:pt modelId="{26340B88-1D87-43B0-8E5C-7EAFE88DC752}" type="sibTrans" cxnId="{57324848-4730-4E2E-A17E-3810921FAD60}">
      <dgm:prSet/>
      <dgm:spPr/>
      <dgm:t>
        <a:bodyPr/>
        <a:lstStyle/>
        <a:p>
          <a:endParaRPr lang="en-US"/>
        </a:p>
      </dgm:t>
    </dgm:pt>
    <dgm:pt modelId="{4304DAE9-2A35-4368-9973-34A154FF1125}" type="pres">
      <dgm:prSet presAssocID="{D301924C-0D78-467B-9FCE-64AFAD1F288D}" presName="vert0" presStyleCnt="0">
        <dgm:presLayoutVars>
          <dgm:dir/>
          <dgm:animOne val="branch"/>
          <dgm:animLvl val="lvl"/>
        </dgm:presLayoutVars>
      </dgm:prSet>
      <dgm:spPr/>
    </dgm:pt>
    <dgm:pt modelId="{6C0A0483-8CD1-4310-B8A0-41744AADCB65}" type="pres">
      <dgm:prSet presAssocID="{5593566A-09CB-443B-A5DE-8904167398C7}" presName="thickLine" presStyleLbl="alignNode1" presStyleIdx="0" presStyleCnt="4"/>
      <dgm:spPr/>
    </dgm:pt>
    <dgm:pt modelId="{0CF34634-0F7D-492F-820C-ECBE3323912F}" type="pres">
      <dgm:prSet presAssocID="{5593566A-09CB-443B-A5DE-8904167398C7}" presName="horz1" presStyleCnt="0"/>
      <dgm:spPr/>
    </dgm:pt>
    <dgm:pt modelId="{3A153666-A23D-49D8-A218-6755557467BF}" type="pres">
      <dgm:prSet presAssocID="{5593566A-09CB-443B-A5DE-8904167398C7}" presName="tx1" presStyleLbl="revTx" presStyleIdx="0" presStyleCnt="4"/>
      <dgm:spPr/>
    </dgm:pt>
    <dgm:pt modelId="{559B7964-5635-4131-8B77-19041D52E742}" type="pres">
      <dgm:prSet presAssocID="{5593566A-09CB-443B-A5DE-8904167398C7}" presName="vert1" presStyleCnt="0"/>
      <dgm:spPr/>
    </dgm:pt>
    <dgm:pt modelId="{192DA746-6B21-4044-BD46-6519E64488EA}" type="pres">
      <dgm:prSet presAssocID="{2D73A68F-E98C-4620-AEB2-584F86DFCD9F}" presName="thickLine" presStyleLbl="alignNode1" presStyleIdx="1" presStyleCnt="4"/>
      <dgm:spPr/>
    </dgm:pt>
    <dgm:pt modelId="{1AD80376-B075-4DAF-9148-11AE24DB42DC}" type="pres">
      <dgm:prSet presAssocID="{2D73A68F-E98C-4620-AEB2-584F86DFCD9F}" presName="horz1" presStyleCnt="0"/>
      <dgm:spPr/>
    </dgm:pt>
    <dgm:pt modelId="{457B12C7-E2C6-4D37-9D4A-B63ACFF93C98}" type="pres">
      <dgm:prSet presAssocID="{2D73A68F-E98C-4620-AEB2-584F86DFCD9F}" presName="tx1" presStyleLbl="revTx" presStyleIdx="1" presStyleCnt="4"/>
      <dgm:spPr/>
    </dgm:pt>
    <dgm:pt modelId="{840B59C3-3097-424C-AA5F-C37FAD8BDCD6}" type="pres">
      <dgm:prSet presAssocID="{2D73A68F-E98C-4620-AEB2-584F86DFCD9F}" presName="vert1" presStyleCnt="0"/>
      <dgm:spPr/>
    </dgm:pt>
    <dgm:pt modelId="{4D5DA2E4-C800-44C3-9D07-00F723BA3F65}" type="pres">
      <dgm:prSet presAssocID="{32E6A313-6410-4CCC-A486-16BFF0370A64}" presName="thickLine" presStyleLbl="alignNode1" presStyleIdx="2" presStyleCnt="4"/>
      <dgm:spPr/>
    </dgm:pt>
    <dgm:pt modelId="{B30ED11D-21AB-44AA-9A46-95354721B1AC}" type="pres">
      <dgm:prSet presAssocID="{32E6A313-6410-4CCC-A486-16BFF0370A64}" presName="horz1" presStyleCnt="0"/>
      <dgm:spPr/>
    </dgm:pt>
    <dgm:pt modelId="{F7E30182-B4E6-4EBA-A4EF-C72675431A97}" type="pres">
      <dgm:prSet presAssocID="{32E6A313-6410-4CCC-A486-16BFF0370A64}" presName="tx1" presStyleLbl="revTx" presStyleIdx="2" presStyleCnt="4"/>
      <dgm:spPr/>
    </dgm:pt>
    <dgm:pt modelId="{6D8C377F-7B05-4B84-AF58-D0DEC9B712C3}" type="pres">
      <dgm:prSet presAssocID="{32E6A313-6410-4CCC-A486-16BFF0370A64}" presName="vert1" presStyleCnt="0"/>
      <dgm:spPr/>
    </dgm:pt>
    <dgm:pt modelId="{6E0FD46A-A0C8-4248-B89E-0D71C1E70E79}" type="pres">
      <dgm:prSet presAssocID="{C997DD8B-A40C-4C36-AD1B-21644D0F160E}" presName="thickLine" presStyleLbl="alignNode1" presStyleIdx="3" presStyleCnt="4"/>
      <dgm:spPr/>
    </dgm:pt>
    <dgm:pt modelId="{CD0781BE-ECCD-4421-A92B-A2F588F1A92A}" type="pres">
      <dgm:prSet presAssocID="{C997DD8B-A40C-4C36-AD1B-21644D0F160E}" presName="horz1" presStyleCnt="0"/>
      <dgm:spPr/>
    </dgm:pt>
    <dgm:pt modelId="{819E73A7-4DBA-4935-8205-F608AE79BF26}" type="pres">
      <dgm:prSet presAssocID="{C997DD8B-A40C-4C36-AD1B-21644D0F160E}" presName="tx1" presStyleLbl="revTx" presStyleIdx="3" presStyleCnt="4"/>
      <dgm:spPr/>
    </dgm:pt>
    <dgm:pt modelId="{DC8B4E01-548A-46BC-BC7F-A394B18A2F48}" type="pres">
      <dgm:prSet presAssocID="{C997DD8B-A40C-4C36-AD1B-21644D0F160E}" presName="vert1" presStyleCnt="0"/>
      <dgm:spPr/>
    </dgm:pt>
  </dgm:ptLst>
  <dgm:cxnLst>
    <dgm:cxn modelId="{9B11EA2C-21D1-4541-B7F7-D13BE919BBDD}" type="presOf" srcId="{2D73A68F-E98C-4620-AEB2-584F86DFCD9F}" destId="{457B12C7-E2C6-4D37-9D4A-B63ACFF93C98}" srcOrd="0" destOrd="0" presId="urn:microsoft.com/office/officeart/2008/layout/LinedList"/>
    <dgm:cxn modelId="{079C8934-75E8-47AD-A7AC-83288A2EDA72}" type="presOf" srcId="{5593566A-09CB-443B-A5DE-8904167398C7}" destId="{3A153666-A23D-49D8-A218-6755557467BF}" srcOrd="0" destOrd="0" presId="urn:microsoft.com/office/officeart/2008/layout/LinedList"/>
    <dgm:cxn modelId="{AFDE2A5F-89A5-4535-AE97-0231E85C0336}" type="presOf" srcId="{32E6A313-6410-4CCC-A486-16BFF0370A64}" destId="{F7E30182-B4E6-4EBA-A4EF-C72675431A97}" srcOrd="0" destOrd="0" presId="urn:microsoft.com/office/officeart/2008/layout/LinedList"/>
    <dgm:cxn modelId="{E8A56F67-2594-4CB1-8DB2-8DECDC4C58A5}" type="presOf" srcId="{C997DD8B-A40C-4C36-AD1B-21644D0F160E}" destId="{819E73A7-4DBA-4935-8205-F608AE79BF26}" srcOrd="0" destOrd="0" presId="urn:microsoft.com/office/officeart/2008/layout/LinedList"/>
    <dgm:cxn modelId="{57324848-4730-4E2E-A17E-3810921FAD60}" srcId="{D301924C-0D78-467B-9FCE-64AFAD1F288D}" destId="{C997DD8B-A40C-4C36-AD1B-21644D0F160E}" srcOrd="3" destOrd="0" parTransId="{82E823DE-0588-4515-873F-BC2AAE150741}" sibTransId="{26340B88-1D87-43B0-8E5C-7EAFE88DC752}"/>
    <dgm:cxn modelId="{4675A07E-DD4D-4958-AD39-C09395812413}" srcId="{D301924C-0D78-467B-9FCE-64AFAD1F288D}" destId="{5593566A-09CB-443B-A5DE-8904167398C7}" srcOrd="0" destOrd="0" parTransId="{89394D85-4579-4A0A-8A45-BF871637FA96}" sibTransId="{D02DF790-6F64-4952-ABC7-C0C5860035EA}"/>
    <dgm:cxn modelId="{A9612785-7065-4908-A723-138A0C15564D}" type="presOf" srcId="{D301924C-0D78-467B-9FCE-64AFAD1F288D}" destId="{4304DAE9-2A35-4368-9973-34A154FF1125}" srcOrd="0" destOrd="0" presId="urn:microsoft.com/office/officeart/2008/layout/LinedList"/>
    <dgm:cxn modelId="{036EECAB-D89B-41BC-971F-A659850580EC}" srcId="{D301924C-0D78-467B-9FCE-64AFAD1F288D}" destId="{2D73A68F-E98C-4620-AEB2-584F86DFCD9F}" srcOrd="1" destOrd="0" parTransId="{CA641D95-3B23-4153-8448-7601B1C9AB6F}" sibTransId="{F6D8D5DF-96FB-472E-B895-B876532D4629}"/>
    <dgm:cxn modelId="{A9B563DB-5D70-44A9-865F-24FB21A262A9}" srcId="{D301924C-0D78-467B-9FCE-64AFAD1F288D}" destId="{32E6A313-6410-4CCC-A486-16BFF0370A64}" srcOrd="2" destOrd="0" parTransId="{EC2D924C-803C-4E9F-9859-36E3CC16F0B0}" sibTransId="{23FD5B29-025F-4AC1-8BB1-EEFFF75CD8DF}"/>
    <dgm:cxn modelId="{E9E73360-D6FB-4A2B-BDCD-F9D06D1AC98D}" type="presParOf" srcId="{4304DAE9-2A35-4368-9973-34A154FF1125}" destId="{6C0A0483-8CD1-4310-B8A0-41744AADCB65}" srcOrd="0" destOrd="0" presId="urn:microsoft.com/office/officeart/2008/layout/LinedList"/>
    <dgm:cxn modelId="{69B07F9E-276E-4545-9C76-62C3EFBBEE4D}" type="presParOf" srcId="{4304DAE9-2A35-4368-9973-34A154FF1125}" destId="{0CF34634-0F7D-492F-820C-ECBE3323912F}" srcOrd="1" destOrd="0" presId="urn:microsoft.com/office/officeart/2008/layout/LinedList"/>
    <dgm:cxn modelId="{D0BC075E-0B3D-43D2-975B-232B4633D923}" type="presParOf" srcId="{0CF34634-0F7D-492F-820C-ECBE3323912F}" destId="{3A153666-A23D-49D8-A218-6755557467BF}" srcOrd="0" destOrd="0" presId="urn:microsoft.com/office/officeart/2008/layout/LinedList"/>
    <dgm:cxn modelId="{B7958C62-AC4C-4032-97D1-D25F35ADE505}" type="presParOf" srcId="{0CF34634-0F7D-492F-820C-ECBE3323912F}" destId="{559B7964-5635-4131-8B77-19041D52E742}" srcOrd="1" destOrd="0" presId="urn:microsoft.com/office/officeart/2008/layout/LinedList"/>
    <dgm:cxn modelId="{45BD890E-B525-47F8-B897-444FFE29C39B}" type="presParOf" srcId="{4304DAE9-2A35-4368-9973-34A154FF1125}" destId="{192DA746-6B21-4044-BD46-6519E64488EA}" srcOrd="2" destOrd="0" presId="urn:microsoft.com/office/officeart/2008/layout/LinedList"/>
    <dgm:cxn modelId="{71260A3E-3A4E-4121-A82B-B4137DF06F68}" type="presParOf" srcId="{4304DAE9-2A35-4368-9973-34A154FF1125}" destId="{1AD80376-B075-4DAF-9148-11AE24DB42DC}" srcOrd="3" destOrd="0" presId="urn:microsoft.com/office/officeart/2008/layout/LinedList"/>
    <dgm:cxn modelId="{A421634B-4226-4187-8AAF-2E48B23E643E}" type="presParOf" srcId="{1AD80376-B075-4DAF-9148-11AE24DB42DC}" destId="{457B12C7-E2C6-4D37-9D4A-B63ACFF93C98}" srcOrd="0" destOrd="0" presId="urn:microsoft.com/office/officeart/2008/layout/LinedList"/>
    <dgm:cxn modelId="{932906F2-9616-4436-80FA-2780379ED827}" type="presParOf" srcId="{1AD80376-B075-4DAF-9148-11AE24DB42DC}" destId="{840B59C3-3097-424C-AA5F-C37FAD8BDCD6}" srcOrd="1" destOrd="0" presId="urn:microsoft.com/office/officeart/2008/layout/LinedList"/>
    <dgm:cxn modelId="{795F48A1-2F11-4F97-99F9-A0F96AF7D065}" type="presParOf" srcId="{4304DAE9-2A35-4368-9973-34A154FF1125}" destId="{4D5DA2E4-C800-44C3-9D07-00F723BA3F65}" srcOrd="4" destOrd="0" presId="urn:microsoft.com/office/officeart/2008/layout/LinedList"/>
    <dgm:cxn modelId="{2093693F-7C3D-48C1-BCFC-C4D1009F397C}" type="presParOf" srcId="{4304DAE9-2A35-4368-9973-34A154FF1125}" destId="{B30ED11D-21AB-44AA-9A46-95354721B1AC}" srcOrd="5" destOrd="0" presId="urn:microsoft.com/office/officeart/2008/layout/LinedList"/>
    <dgm:cxn modelId="{69710567-557B-402D-8281-5E92AF24A1C4}" type="presParOf" srcId="{B30ED11D-21AB-44AA-9A46-95354721B1AC}" destId="{F7E30182-B4E6-4EBA-A4EF-C72675431A97}" srcOrd="0" destOrd="0" presId="urn:microsoft.com/office/officeart/2008/layout/LinedList"/>
    <dgm:cxn modelId="{A492E89F-EE2F-4248-801C-FADB2D666088}" type="presParOf" srcId="{B30ED11D-21AB-44AA-9A46-95354721B1AC}" destId="{6D8C377F-7B05-4B84-AF58-D0DEC9B712C3}" srcOrd="1" destOrd="0" presId="urn:microsoft.com/office/officeart/2008/layout/LinedList"/>
    <dgm:cxn modelId="{59FCF371-35FB-4695-A651-B1020DFFE698}" type="presParOf" srcId="{4304DAE9-2A35-4368-9973-34A154FF1125}" destId="{6E0FD46A-A0C8-4248-B89E-0D71C1E70E79}" srcOrd="6" destOrd="0" presId="urn:microsoft.com/office/officeart/2008/layout/LinedList"/>
    <dgm:cxn modelId="{A2E92C39-21B9-4171-960D-715DCB4F4DD4}" type="presParOf" srcId="{4304DAE9-2A35-4368-9973-34A154FF1125}" destId="{CD0781BE-ECCD-4421-A92B-A2F588F1A92A}" srcOrd="7" destOrd="0" presId="urn:microsoft.com/office/officeart/2008/layout/LinedList"/>
    <dgm:cxn modelId="{E36089F9-F7C4-409B-A509-6ECEF959C893}" type="presParOf" srcId="{CD0781BE-ECCD-4421-A92B-A2F588F1A92A}" destId="{819E73A7-4DBA-4935-8205-F608AE79BF26}" srcOrd="0" destOrd="0" presId="urn:microsoft.com/office/officeart/2008/layout/LinedList"/>
    <dgm:cxn modelId="{0C15C44E-F1D9-40BC-9AAC-5C110FF2D629}" type="presParOf" srcId="{CD0781BE-ECCD-4421-A92B-A2F588F1A92A}" destId="{DC8B4E01-548A-46BC-BC7F-A394B18A2F4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D224A15-B38D-4903-9AC8-A237F4F2904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D861302-B338-403B-AB7F-E58C94904B42}">
      <dgm:prSet/>
      <dgm:spPr/>
      <dgm:t>
        <a:bodyPr/>
        <a:lstStyle/>
        <a:p>
          <a:r>
            <a:rPr lang="de-DE" b="0" i="1" baseline="0"/>
            <a:t>Be-achten Sie beim Deuten von Körper·sprache:</a:t>
          </a:r>
          <a:endParaRPr lang="en-US"/>
        </a:p>
      </dgm:t>
    </dgm:pt>
    <dgm:pt modelId="{75E9305D-3E72-4D29-A469-8F87DC8DA9B1}" type="parTrans" cxnId="{C8A9026B-8D6E-4490-9680-802411676E9D}">
      <dgm:prSet/>
      <dgm:spPr/>
      <dgm:t>
        <a:bodyPr/>
        <a:lstStyle/>
        <a:p>
          <a:endParaRPr lang="en-US"/>
        </a:p>
      </dgm:t>
    </dgm:pt>
    <dgm:pt modelId="{E6F646FF-0EDE-4EBB-AC42-CF657BDBA9FE}" type="sibTrans" cxnId="{C8A9026B-8D6E-4490-9680-802411676E9D}">
      <dgm:prSet/>
      <dgm:spPr/>
      <dgm:t>
        <a:bodyPr/>
        <a:lstStyle/>
        <a:p>
          <a:endParaRPr lang="en-US"/>
        </a:p>
      </dgm:t>
    </dgm:pt>
    <dgm:pt modelId="{5A706594-927B-4DB4-A198-F903C5EDCBF0}">
      <dgm:prSet/>
      <dgm:spPr/>
      <dgm:t>
        <a:bodyPr/>
        <a:lstStyle/>
        <a:p>
          <a:r>
            <a:rPr lang="de-DE" b="0" i="0" baseline="0"/>
            <a:t>Einzelne Gesten bedeuten nicht viel. Man muss das Ganze ansehen.</a:t>
          </a:r>
          <a:endParaRPr lang="en-US"/>
        </a:p>
      </dgm:t>
    </dgm:pt>
    <dgm:pt modelId="{DB152F55-71FD-479D-A11A-87DB33D84E2E}" type="parTrans" cxnId="{DE084DC4-B6AC-4E19-916E-F32F3C2869C8}">
      <dgm:prSet/>
      <dgm:spPr/>
      <dgm:t>
        <a:bodyPr/>
        <a:lstStyle/>
        <a:p>
          <a:endParaRPr lang="en-US"/>
        </a:p>
      </dgm:t>
    </dgm:pt>
    <dgm:pt modelId="{C118EE5A-716F-43BD-8D7F-EB2F69AA9AD6}" type="sibTrans" cxnId="{DE084DC4-B6AC-4E19-916E-F32F3C2869C8}">
      <dgm:prSet/>
      <dgm:spPr/>
      <dgm:t>
        <a:bodyPr/>
        <a:lstStyle/>
        <a:p>
          <a:endParaRPr lang="en-US"/>
        </a:p>
      </dgm:t>
    </dgm:pt>
    <dgm:pt modelId="{4685E4EC-D3ED-4884-A36B-C5CA2A00E852}">
      <dgm:prSet/>
      <dgm:spPr/>
      <dgm:t>
        <a:bodyPr/>
        <a:lstStyle/>
        <a:p>
          <a:r>
            <a:rPr lang="de-DE" b="0" i="0" baseline="0"/>
            <a:t>Man muss den Zusammen·hang beachten. </a:t>
          </a:r>
          <a:br>
            <a:rPr lang="de-DE" b="0" i="0" baseline="0"/>
          </a:br>
          <a:r>
            <a:rPr lang="de-DE" b="0" i="0" baseline="0"/>
            <a:t>Kommt die Person aus einer anderen Kultur?</a:t>
          </a:r>
          <a:br>
            <a:rPr lang="de-DE" b="0" i="0" baseline="0"/>
          </a:br>
          <a:r>
            <a:rPr lang="de-DE" b="0" i="0" baseline="0"/>
            <a:t>Geht es ihr heute nicht gut? </a:t>
          </a:r>
          <a:endParaRPr lang="en-US"/>
        </a:p>
      </dgm:t>
    </dgm:pt>
    <dgm:pt modelId="{8351C333-1073-46B5-B798-ADBABC13BD5E}" type="parTrans" cxnId="{014D9EA6-04CA-477E-B5AE-4D281CFE3E22}">
      <dgm:prSet/>
      <dgm:spPr/>
      <dgm:t>
        <a:bodyPr/>
        <a:lstStyle/>
        <a:p>
          <a:endParaRPr lang="en-US"/>
        </a:p>
      </dgm:t>
    </dgm:pt>
    <dgm:pt modelId="{24DB40E2-E1C0-4B05-888A-8934B2341DF0}" type="sibTrans" cxnId="{014D9EA6-04CA-477E-B5AE-4D281CFE3E22}">
      <dgm:prSet/>
      <dgm:spPr/>
      <dgm:t>
        <a:bodyPr/>
        <a:lstStyle/>
        <a:p>
          <a:endParaRPr lang="en-US"/>
        </a:p>
      </dgm:t>
    </dgm:pt>
    <dgm:pt modelId="{F20D8BA0-36B2-4767-ADDE-0C35B753B4FE}">
      <dgm:prSet/>
      <dgm:spPr/>
      <dgm:t>
        <a:bodyPr/>
        <a:lstStyle/>
        <a:p>
          <a:r>
            <a:rPr lang="de-DE" b="0" i="0" baseline="0"/>
            <a:t>Die Person immer mit allen Eigen·schaften einschätzen.</a:t>
          </a:r>
          <a:endParaRPr lang="en-US"/>
        </a:p>
      </dgm:t>
    </dgm:pt>
    <dgm:pt modelId="{0733E784-D743-4DF2-BC40-4956B23A70CB}" type="parTrans" cxnId="{58EF72D3-036A-4F15-9864-69BA5B66F4E5}">
      <dgm:prSet/>
      <dgm:spPr/>
      <dgm:t>
        <a:bodyPr/>
        <a:lstStyle/>
        <a:p>
          <a:endParaRPr lang="en-US"/>
        </a:p>
      </dgm:t>
    </dgm:pt>
    <dgm:pt modelId="{235184F6-5A4E-4F2A-89C6-8CBD887909B6}" type="sibTrans" cxnId="{58EF72D3-036A-4F15-9864-69BA5B66F4E5}">
      <dgm:prSet/>
      <dgm:spPr/>
      <dgm:t>
        <a:bodyPr/>
        <a:lstStyle/>
        <a:p>
          <a:endParaRPr lang="en-US"/>
        </a:p>
      </dgm:t>
    </dgm:pt>
    <dgm:pt modelId="{E09B1132-BEFE-4831-9EEA-4006B0E3DFEC}">
      <dgm:prSet/>
      <dgm:spPr/>
      <dgm:t>
        <a:bodyPr/>
        <a:lstStyle/>
        <a:p>
          <a:r>
            <a:rPr lang="de-DE" b="0" i="0" baseline="0"/>
            <a:t>Eigen·schaften sind Merkmale die zu einer Person gehören und sie von anderen Personen unterscheidet.</a:t>
          </a:r>
          <a:endParaRPr lang="en-US"/>
        </a:p>
      </dgm:t>
    </dgm:pt>
    <dgm:pt modelId="{912BE546-D80E-4CB4-8BBC-2C3DC360A927}" type="parTrans" cxnId="{06864E4E-62A1-47C4-BDB3-CCAA79E8FC09}">
      <dgm:prSet/>
      <dgm:spPr/>
      <dgm:t>
        <a:bodyPr/>
        <a:lstStyle/>
        <a:p>
          <a:endParaRPr lang="en-US"/>
        </a:p>
      </dgm:t>
    </dgm:pt>
    <dgm:pt modelId="{00B3DBAA-5556-4A63-85DC-AEC6003424E6}" type="sibTrans" cxnId="{06864E4E-62A1-47C4-BDB3-CCAA79E8FC09}">
      <dgm:prSet/>
      <dgm:spPr/>
      <dgm:t>
        <a:bodyPr/>
        <a:lstStyle/>
        <a:p>
          <a:endParaRPr lang="en-US"/>
        </a:p>
      </dgm:t>
    </dgm:pt>
    <dgm:pt modelId="{DF17F8FC-2EEC-4ACD-B1E9-B4B324E3ACC5}" type="pres">
      <dgm:prSet presAssocID="{BD224A15-B38D-4903-9AC8-A237F4F2904C}" presName="Name0" presStyleCnt="0">
        <dgm:presLayoutVars>
          <dgm:dir/>
          <dgm:animLvl val="lvl"/>
          <dgm:resizeHandles val="exact"/>
        </dgm:presLayoutVars>
      </dgm:prSet>
      <dgm:spPr/>
    </dgm:pt>
    <dgm:pt modelId="{CAD0DA62-1D66-485C-AE91-4D886B7F0B52}" type="pres">
      <dgm:prSet presAssocID="{FD861302-B338-403B-AB7F-E58C94904B42}" presName="composite" presStyleCnt="0"/>
      <dgm:spPr/>
    </dgm:pt>
    <dgm:pt modelId="{6E8EAE77-6FD7-4F4C-B047-CBB39BC34E0E}" type="pres">
      <dgm:prSet presAssocID="{FD861302-B338-403B-AB7F-E58C94904B4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DC34EE3-7156-4454-9980-3BC5FBF7300D}" type="pres">
      <dgm:prSet presAssocID="{FD861302-B338-403B-AB7F-E58C94904B42}" presName="desTx" presStyleLbl="alignAccFollowNode1" presStyleIdx="0" presStyleCnt="2">
        <dgm:presLayoutVars>
          <dgm:bulletEnabled val="1"/>
        </dgm:presLayoutVars>
      </dgm:prSet>
      <dgm:spPr/>
    </dgm:pt>
    <dgm:pt modelId="{A6414F60-167E-4BC2-A475-ECB2A8D465B5}" type="pres">
      <dgm:prSet presAssocID="{E6F646FF-0EDE-4EBB-AC42-CF657BDBA9FE}" presName="space" presStyleCnt="0"/>
      <dgm:spPr/>
    </dgm:pt>
    <dgm:pt modelId="{2CBD9019-7F39-4DC6-B30C-4706CF2A61D8}" type="pres">
      <dgm:prSet presAssocID="{F20D8BA0-36B2-4767-ADDE-0C35B753B4FE}" presName="composite" presStyleCnt="0"/>
      <dgm:spPr/>
    </dgm:pt>
    <dgm:pt modelId="{1B36F6D0-4868-4BC1-BE10-97542996A4E5}" type="pres">
      <dgm:prSet presAssocID="{F20D8BA0-36B2-4767-ADDE-0C35B753B4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0CCB688-5F81-4D0C-BCCF-407B0455506D}" type="pres">
      <dgm:prSet presAssocID="{F20D8BA0-36B2-4767-ADDE-0C35B753B4FE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FF16B18-0469-4A3D-A268-1B5B7D946CAC}" type="presOf" srcId="{FD861302-B338-403B-AB7F-E58C94904B42}" destId="{6E8EAE77-6FD7-4F4C-B047-CBB39BC34E0E}" srcOrd="0" destOrd="0" presId="urn:microsoft.com/office/officeart/2005/8/layout/hList1"/>
    <dgm:cxn modelId="{6DE3761C-9A63-47F2-A00E-8EEDFC4B5172}" type="presOf" srcId="{4685E4EC-D3ED-4884-A36B-C5CA2A00E852}" destId="{2DC34EE3-7156-4454-9980-3BC5FBF7300D}" srcOrd="0" destOrd="1" presId="urn:microsoft.com/office/officeart/2005/8/layout/hList1"/>
    <dgm:cxn modelId="{D2455A34-277D-492A-90F0-CA1E263A13B2}" type="presOf" srcId="{5A706594-927B-4DB4-A198-F903C5EDCBF0}" destId="{2DC34EE3-7156-4454-9980-3BC5FBF7300D}" srcOrd="0" destOrd="0" presId="urn:microsoft.com/office/officeart/2005/8/layout/hList1"/>
    <dgm:cxn modelId="{7BF2CF5B-FBA3-4D4B-963F-8624963F6434}" type="presOf" srcId="{F20D8BA0-36B2-4767-ADDE-0C35B753B4FE}" destId="{1B36F6D0-4868-4BC1-BE10-97542996A4E5}" srcOrd="0" destOrd="0" presId="urn:microsoft.com/office/officeart/2005/8/layout/hList1"/>
    <dgm:cxn modelId="{C8A9026B-8D6E-4490-9680-802411676E9D}" srcId="{BD224A15-B38D-4903-9AC8-A237F4F2904C}" destId="{FD861302-B338-403B-AB7F-E58C94904B42}" srcOrd="0" destOrd="0" parTransId="{75E9305D-3E72-4D29-A469-8F87DC8DA9B1}" sibTransId="{E6F646FF-0EDE-4EBB-AC42-CF657BDBA9FE}"/>
    <dgm:cxn modelId="{06864E4E-62A1-47C4-BDB3-CCAA79E8FC09}" srcId="{F20D8BA0-36B2-4767-ADDE-0C35B753B4FE}" destId="{E09B1132-BEFE-4831-9EEA-4006B0E3DFEC}" srcOrd="0" destOrd="0" parTransId="{912BE546-D80E-4CB4-8BBC-2C3DC360A927}" sibTransId="{00B3DBAA-5556-4A63-85DC-AEC6003424E6}"/>
    <dgm:cxn modelId="{014D9EA6-04CA-477E-B5AE-4D281CFE3E22}" srcId="{FD861302-B338-403B-AB7F-E58C94904B42}" destId="{4685E4EC-D3ED-4884-A36B-C5CA2A00E852}" srcOrd="1" destOrd="0" parTransId="{8351C333-1073-46B5-B798-ADBABC13BD5E}" sibTransId="{24DB40E2-E1C0-4B05-888A-8934B2341DF0}"/>
    <dgm:cxn modelId="{269CBFB6-C344-4D51-BBC5-AB847BFA1804}" type="presOf" srcId="{E09B1132-BEFE-4831-9EEA-4006B0E3DFEC}" destId="{A0CCB688-5F81-4D0C-BCCF-407B0455506D}" srcOrd="0" destOrd="0" presId="urn:microsoft.com/office/officeart/2005/8/layout/hList1"/>
    <dgm:cxn modelId="{DE084DC4-B6AC-4E19-916E-F32F3C2869C8}" srcId="{FD861302-B338-403B-AB7F-E58C94904B42}" destId="{5A706594-927B-4DB4-A198-F903C5EDCBF0}" srcOrd="0" destOrd="0" parTransId="{DB152F55-71FD-479D-A11A-87DB33D84E2E}" sibTransId="{C118EE5A-716F-43BD-8D7F-EB2F69AA9AD6}"/>
    <dgm:cxn modelId="{58EF72D3-036A-4F15-9864-69BA5B66F4E5}" srcId="{BD224A15-B38D-4903-9AC8-A237F4F2904C}" destId="{F20D8BA0-36B2-4767-ADDE-0C35B753B4FE}" srcOrd="1" destOrd="0" parTransId="{0733E784-D743-4DF2-BC40-4956B23A70CB}" sibTransId="{235184F6-5A4E-4F2A-89C6-8CBD887909B6}"/>
    <dgm:cxn modelId="{049870F5-A59C-40B2-971B-CA1CD1BF82D2}" type="presOf" srcId="{BD224A15-B38D-4903-9AC8-A237F4F2904C}" destId="{DF17F8FC-2EEC-4ACD-B1E9-B4B324E3ACC5}" srcOrd="0" destOrd="0" presId="urn:microsoft.com/office/officeart/2005/8/layout/hList1"/>
    <dgm:cxn modelId="{F2A20999-2075-4A0F-B5A3-E47F1DE66D8B}" type="presParOf" srcId="{DF17F8FC-2EEC-4ACD-B1E9-B4B324E3ACC5}" destId="{CAD0DA62-1D66-485C-AE91-4D886B7F0B52}" srcOrd="0" destOrd="0" presId="urn:microsoft.com/office/officeart/2005/8/layout/hList1"/>
    <dgm:cxn modelId="{971C8091-1A25-4593-A07C-EEB63D1A6C9B}" type="presParOf" srcId="{CAD0DA62-1D66-485C-AE91-4D886B7F0B52}" destId="{6E8EAE77-6FD7-4F4C-B047-CBB39BC34E0E}" srcOrd="0" destOrd="0" presId="urn:microsoft.com/office/officeart/2005/8/layout/hList1"/>
    <dgm:cxn modelId="{4A5F5DAC-C094-4E38-84D6-684093242A6C}" type="presParOf" srcId="{CAD0DA62-1D66-485C-AE91-4D886B7F0B52}" destId="{2DC34EE3-7156-4454-9980-3BC5FBF7300D}" srcOrd="1" destOrd="0" presId="urn:microsoft.com/office/officeart/2005/8/layout/hList1"/>
    <dgm:cxn modelId="{2002F4C7-879D-4223-B057-5862182EBE53}" type="presParOf" srcId="{DF17F8FC-2EEC-4ACD-B1E9-B4B324E3ACC5}" destId="{A6414F60-167E-4BC2-A475-ECB2A8D465B5}" srcOrd="1" destOrd="0" presId="urn:microsoft.com/office/officeart/2005/8/layout/hList1"/>
    <dgm:cxn modelId="{56E087C3-03A8-4D4E-8995-7AA708FCBFC0}" type="presParOf" srcId="{DF17F8FC-2EEC-4ACD-B1E9-B4B324E3ACC5}" destId="{2CBD9019-7F39-4DC6-B30C-4706CF2A61D8}" srcOrd="2" destOrd="0" presId="urn:microsoft.com/office/officeart/2005/8/layout/hList1"/>
    <dgm:cxn modelId="{562D5F73-6777-42DD-8130-B7A9A39A45D5}" type="presParOf" srcId="{2CBD9019-7F39-4DC6-B30C-4706CF2A61D8}" destId="{1B36F6D0-4868-4BC1-BE10-97542996A4E5}" srcOrd="0" destOrd="0" presId="urn:microsoft.com/office/officeart/2005/8/layout/hList1"/>
    <dgm:cxn modelId="{37F094EE-47EB-42C6-A2DA-128C359B9154}" type="presParOf" srcId="{2CBD9019-7F39-4DC6-B30C-4706CF2A61D8}" destId="{A0CCB688-5F81-4D0C-BCCF-407B0455506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9F018FE-5C9C-4D3D-80B4-4927F43980AD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1037FB1-9C67-4B6D-B1CD-475D9465EC0E}">
      <dgm:prSet phldrT="[Text]"/>
      <dgm:spPr/>
      <dgm:t>
        <a:bodyPr/>
        <a:lstStyle/>
        <a:p>
          <a:endParaRPr lang="de-DE" dirty="0"/>
        </a:p>
      </dgm:t>
    </dgm:pt>
    <dgm:pt modelId="{81B61A21-35C2-495F-BE6E-676565C7540B}" type="parTrans" cxnId="{A6BCA493-9851-40B2-9F28-8461CB4EA586}">
      <dgm:prSet/>
      <dgm:spPr/>
      <dgm:t>
        <a:bodyPr/>
        <a:lstStyle/>
        <a:p>
          <a:endParaRPr lang="de-DE"/>
        </a:p>
      </dgm:t>
    </dgm:pt>
    <dgm:pt modelId="{901EA7B1-A751-4CAE-99D3-2E04B94251F7}" type="sibTrans" cxnId="{A6BCA493-9851-40B2-9F28-8461CB4EA586}">
      <dgm:prSet/>
      <dgm:spPr/>
      <dgm:t>
        <a:bodyPr/>
        <a:lstStyle/>
        <a:p>
          <a:endParaRPr lang="de-DE"/>
        </a:p>
      </dgm:t>
    </dgm:pt>
    <dgm:pt modelId="{0678E531-D44D-4286-9793-1DC934F53BB2}">
      <dgm:prSet phldrT="[Text]"/>
      <dgm:spPr/>
      <dgm:t>
        <a:bodyPr/>
        <a:lstStyle/>
        <a:p>
          <a:r>
            <a:rPr lang="de-DE" dirty="0"/>
            <a:t>In Europa schüttelt man zur Begrüßung die Hand</a:t>
          </a:r>
        </a:p>
      </dgm:t>
    </dgm:pt>
    <dgm:pt modelId="{21D1792C-F625-4A41-AFC6-8E6F23CD4FEA}" type="parTrans" cxnId="{284FBA96-51EE-4E23-BB2B-099581133AAF}">
      <dgm:prSet/>
      <dgm:spPr/>
      <dgm:t>
        <a:bodyPr/>
        <a:lstStyle/>
        <a:p>
          <a:endParaRPr lang="de-DE"/>
        </a:p>
      </dgm:t>
    </dgm:pt>
    <dgm:pt modelId="{0C226807-BA7A-4F26-B240-43BEAB4DB0DF}" type="sibTrans" cxnId="{284FBA96-51EE-4E23-BB2B-099581133AAF}">
      <dgm:prSet/>
      <dgm:spPr/>
      <dgm:t>
        <a:bodyPr/>
        <a:lstStyle/>
        <a:p>
          <a:endParaRPr lang="de-DE"/>
        </a:p>
      </dgm:t>
    </dgm:pt>
    <dgm:pt modelId="{C923186B-3EB8-4F75-8FF9-3766676EC22A}">
      <dgm:prSet phldrT="[Text]"/>
      <dgm:spPr/>
      <dgm:t>
        <a:bodyPr/>
        <a:lstStyle/>
        <a:p>
          <a:endParaRPr lang="de-DE" dirty="0"/>
        </a:p>
      </dgm:t>
    </dgm:pt>
    <dgm:pt modelId="{F6C44F0E-4C92-4962-AB82-4BC05CA21C46}" type="parTrans" cxnId="{EBD07782-488E-4C88-9F0D-E53B7DAF13D5}">
      <dgm:prSet/>
      <dgm:spPr/>
      <dgm:t>
        <a:bodyPr/>
        <a:lstStyle/>
        <a:p>
          <a:endParaRPr lang="de-DE"/>
        </a:p>
      </dgm:t>
    </dgm:pt>
    <dgm:pt modelId="{FD5CDABF-1A1C-422C-A8A2-B710B5F5A544}" type="sibTrans" cxnId="{EBD07782-488E-4C88-9F0D-E53B7DAF13D5}">
      <dgm:prSet/>
      <dgm:spPr/>
      <dgm:t>
        <a:bodyPr/>
        <a:lstStyle/>
        <a:p>
          <a:endParaRPr lang="de-DE"/>
        </a:p>
      </dgm:t>
    </dgm:pt>
    <dgm:pt modelId="{C71C7944-7BCC-457B-BA1A-F96BD2DB38D2}">
      <dgm:prSet phldrT="[Text]"/>
      <dgm:spPr/>
      <dgm:t>
        <a:bodyPr/>
        <a:lstStyle/>
        <a:p>
          <a:r>
            <a:rPr lang="de-DE" dirty="0"/>
            <a:t>In Asien ist das unhöflich. Dort verbeugt man sich oft</a:t>
          </a:r>
        </a:p>
      </dgm:t>
    </dgm:pt>
    <dgm:pt modelId="{A3F32ACD-A799-4D7B-8804-5917F63B08F5}" type="parTrans" cxnId="{0D500629-0895-477F-8C44-6D843ABCAA7A}">
      <dgm:prSet/>
      <dgm:spPr/>
      <dgm:t>
        <a:bodyPr/>
        <a:lstStyle/>
        <a:p>
          <a:endParaRPr lang="de-DE"/>
        </a:p>
      </dgm:t>
    </dgm:pt>
    <dgm:pt modelId="{2B3FBA43-226E-433F-BBE5-5885E947A01E}" type="sibTrans" cxnId="{0D500629-0895-477F-8C44-6D843ABCAA7A}">
      <dgm:prSet/>
      <dgm:spPr/>
      <dgm:t>
        <a:bodyPr/>
        <a:lstStyle/>
        <a:p>
          <a:endParaRPr lang="de-DE"/>
        </a:p>
      </dgm:t>
    </dgm:pt>
    <dgm:pt modelId="{8ACF13E4-10D6-48EF-BFC1-859FC9766D24}" type="pres">
      <dgm:prSet presAssocID="{99F018FE-5C9C-4D3D-80B4-4927F43980AD}" presName="linearFlow" presStyleCnt="0">
        <dgm:presLayoutVars>
          <dgm:dir/>
          <dgm:animLvl val="lvl"/>
          <dgm:resizeHandles/>
        </dgm:presLayoutVars>
      </dgm:prSet>
      <dgm:spPr/>
    </dgm:pt>
    <dgm:pt modelId="{858D8367-D9EC-4794-8D8A-BCBEABE03728}" type="pres">
      <dgm:prSet presAssocID="{21037FB1-9C67-4B6D-B1CD-475D9465EC0E}" presName="compositeNode" presStyleCnt="0">
        <dgm:presLayoutVars>
          <dgm:bulletEnabled val="1"/>
        </dgm:presLayoutVars>
      </dgm:prSet>
      <dgm:spPr/>
    </dgm:pt>
    <dgm:pt modelId="{48B285D5-F0DF-4543-9F9B-703B6EDCD888}" type="pres">
      <dgm:prSet presAssocID="{21037FB1-9C67-4B6D-B1CD-475D9465EC0E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opa mit einfarbiger Füllung"/>
        </a:ext>
      </dgm:extLst>
    </dgm:pt>
    <dgm:pt modelId="{8669279A-FC51-46C8-831B-AFAE0CBDD9B8}" type="pres">
      <dgm:prSet presAssocID="{21037FB1-9C67-4B6D-B1CD-475D9465EC0E}" presName="childNode" presStyleLbl="node1" presStyleIdx="0" presStyleCnt="2">
        <dgm:presLayoutVars>
          <dgm:bulletEnabled val="1"/>
        </dgm:presLayoutVars>
      </dgm:prSet>
      <dgm:spPr/>
    </dgm:pt>
    <dgm:pt modelId="{A44B8FB1-8A1F-4B8F-9E43-9353B6DA33F7}" type="pres">
      <dgm:prSet presAssocID="{21037FB1-9C67-4B6D-B1CD-475D9465EC0E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D6BBF735-ADAF-4A69-AF52-31395DBDEB28}" type="pres">
      <dgm:prSet presAssocID="{901EA7B1-A751-4CAE-99D3-2E04B94251F7}" presName="sibTrans" presStyleCnt="0"/>
      <dgm:spPr/>
    </dgm:pt>
    <dgm:pt modelId="{35CCB0DE-84FC-4344-84F2-6F4AB32C5AB8}" type="pres">
      <dgm:prSet presAssocID="{C923186B-3EB8-4F75-8FF9-3766676EC22A}" presName="compositeNode" presStyleCnt="0">
        <dgm:presLayoutVars>
          <dgm:bulletEnabled val="1"/>
        </dgm:presLayoutVars>
      </dgm:prSet>
      <dgm:spPr/>
    </dgm:pt>
    <dgm:pt modelId="{C8D95705-1C1A-4953-B3DA-8D01C14ECAB4}" type="pres">
      <dgm:prSet presAssocID="{C923186B-3EB8-4F75-8FF9-3766676EC22A}" presName="image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ien mit einfarbiger Füllung"/>
        </a:ext>
      </dgm:extLst>
    </dgm:pt>
    <dgm:pt modelId="{000A6B95-81D3-48BA-AE87-CC6037715B51}" type="pres">
      <dgm:prSet presAssocID="{C923186B-3EB8-4F75-8FF9-3766676EC22A}" presName="childNode" presStyleLbl="node1" presStyleIdx="1" presStyleCnt="2">
        <dgm:presLayoutVars>
          <dgm:bulletEnabled val="1"/>
        </dgm:presLayoutVars>
      </dgm:prSet>
      <dgm:spPr/>
    </dgm:pt>
    <dgm:pt modelId="{E36A2919-2998-43CD-B3D3-447C146FF8BA}" type="pres">
      <dgm:prSet presAssocID="{C923186B-3EB8-4F75-8FF9-3766676EC22A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3B430403-3424-477F-8B60-E88329388D1F}" type="presOf" srcId="{C71C7944-7BCC-457B-BA1A-F96BD2DB38D2}" destId="{000A6B95-81D3-48BA-AE87-CC6037715B51}" srcOrd="0" destOrd="0" presId="urn:microsoft.com/office/officeart/2005/8/layout/hList2"/>
    <dgm:cxn modelId="{0D500629-0895-477F-8C44-6D843ABCAA7A}" srcId="{C923186B-3EB8-4F75-8FF9-3766676EC22A}" destId="{C71C7944-7BCC-457B-BA1A-F96BD2DB38D2}" srcOrd="0" destOrd="0" parTransId="{A3F32ACD-A799-4D7B-8804-5917F63B08F5}" sibTransId="{2B3FBA43-226E-433F-BBE5-5885E947A01E}"/>
    <dgm:cxn modelId="{9E24792C-30E8-4905-9FFD-37A352D67012}" type="presOf" srcId="{99F018FE-5C9C-4D3D-80B4-4927F43980AD}" destId="{8ACF13E4-10D6-48EF-BFC1-859FC9766D24}" srcOrd="0" destOrd="0" presId="urn:microsoft.com/office/officeart/2005/8/layout/hList2"/>
    <dgm:cxn modelId="{EBD07782-488E-4C88-9F0D-E53B7DAF13D5}" srcId="{99F018FE-5C9C-4D3D-80B4-4927F43980AD}" destId="{C923186B-3EB8-4F75-8FF9-3766676EC22A}" srcOrd="1" destOrd="0" parTransId="{F6C44F0E-4C92-4962-AB82-4BC05CA21C46}" sibTransId="{FD5CDABF-1A1C-422C-A8A2-B710B5F5A544}"/>
    <dgm:cxn modelId="{A6BCA493-9851-40B2-9F28-8461CB4EA586}" srcId="{99F018FE-5C9C-4D3D-80B4-4927F43980AD}" destId="{21037FB1-9C67-4B6D-B1CD-475D9465EC0E}" srcOrd="0" destOrd="0" parTransId="{81B61A21-35C2-495F-BE6E-676565C7540B}" sibTransId="{901EA7B1-A751-4CAE-99D3-2E04B94251F7}"/>
    <dgm:cxn modelId="{284FBA96-51EE-4E23-BB2B-099581133AAF}" srcId="{21037FB1-9C67-4B6D-B1CD-475D9465EC0E}" destId="{0678E531-D44D-4286-9793-1DC934F53BB2}" srcOrd="0" destOrd="0" parTransId="{21D1792C-F625-4A41-AFC6-8E6F23CD4FEA}" sibTransId="{0C226807-BA7A-4F26-B240-43BEAB4DB0DF}"/>
    <dgm:cxn modelId="{CD6B25B2-0036-4A03-96A1-6A78F287925C}" type="presOf" srcId="{21037FB1-9C67-4B6D-B1CD-475D9465EC0E}" destId="{A44B8FB1-8A1F-4B8F-9E43-9353B6DA33F7}" srcOrd="0" destOrd="0" presId="urn:microsoft.com/office/officeart/2005/8/layout/hList2"/>
    <dgm:cxn modelId="{EBB8A2B2-1709-4A65-950B-92D53FB3D358}" type="presOf" srcId="{C923186B-3EB8-4F75-8FF9-3766676EC22A}" destId="{E36A2919-2998-43CD-B3D3-447C146FF8BA}" srcOrd="0" destOrd="0" presId="urn:microsoft.com/office/officeart/2005/8/layout/hList2"/>
    <dgm:cxn modelId="{29F023B6-0A76-49EA-8FDF-34D9A97321FA}" type="presOf" srcId="{0678E531-D44D-4286-9793-1DC934F53BB2}" destId="{8669279A-FC51-46C8-831B-AFAE0CBDD9B8}" srcOrd="0" destOrd="0" presId="urn:microsoft.com/office/officeart/2005/8/layout/hList2"/>
    <dgm:cxn modelId="{2CA9994A-BFEF-4DFB-A668-432DFC580F5A}" type="presParOf" srcId="{8ACF13E4-10D6-48EF-BFC1-859FC9766D24}" destId="{858D8367-D9EC-4794-8D8A-BCBEABE03728}" srcOrd="0" destOrd="0" presId="urn:microsoft.com/office/officeart/2005/8/layout/hList2"/>
    <dgm:cxn modelId="{54CD3659-210C-4E3D-A078-6FEA76F79B11}" type="presParOf" srcId="{858D8367-D9EC-4794-8D8A-BCBEABE03728}" destId="{48B285D5-F0DF-4543-9F9B-703B6EDCD888}" srcOrd="0" destOrd="0" presId="urn:microsoft.com/office/officeart/2005/8/layout/hList2"/>
    <dgm:cxn modelId="{1D6A5B5B-7C15-4269-8098-1F6866720E89}" type="presParOf" srcId="{858D8367-D9EC-4794-8D8A-BCBEABE03728}" destId="{8669279A-FC51-46C8-831B-AFAE0CBDD9B8}" srcOrd="1" destOrd="0" presId="urn:microsoft.com/office/officeart/2005/8/layout/hList2"/>
    <dgm:cxn modelId="{F501B347-FC39-463A-9352-DAE1A0B6F970}" type="presParOf" srcId="{858D8367-D9EC-4794-8D8A-BCBEABE03728}" destId="{A44B8FB1-8A1F-4B8F-9E43-9353B6DA33F7}" srcOrd="2" destOrd="0" presId="urn:microsoft.com/office/officeart/2005/8/layout/hList2"/>
    <dgm:cxn modelId="{C07EBDFE-1CD4-4174-8904-15261F7F3DC4}" type="presParOf" srcId="{8ACF13E4-10D6-48EF-BFC1-859FC9766D24}" destId="{D6BBF735-ADAF-4A69-AF52-31395DBDEB28}" srcOrd="1" destOrd="0" presId="urn:microsoft.com/office/officeart/2005/8/layout/hList2"/>
    <dgm:cxn modelId="{DA924233-F8F7-468D-8215-BB5F4B1B1798}" type="presParOf" srcId="{8ACF13E4-10D6-48EF-BFC1-859FC9766D24}" destId="{35CCB0DE-84FC-4344-84F2-6F4AB32C5AB8}" srcOrd="2" destOrd="0" presId="urn:microsoft.com/office/officeart/2005/8/layout/hList2"/>
    <dgm:cxn modelId="{5CF8F38F-41EB-4DCE-8926-A0E2E4582D77}" type="presParOf" srcId="{35CCB0DE-84FC-4344-84F2-6F4AB32C5AB8}" destId="{C8D95705-1C1A-4953-B3DA-8D01C14ECAB4}" srcOrd="0" destOrd="0" presId="urn:microsoft.com/office/officeart/2005/8/layout/hList2"/>
    <dgm:cxn modelId="{C032DA28-1875-47C2-9F32-3B825D8B37E1}" type="presParOf" srcId="{35CCB0DE-84FC-4344-84F2-6F4AB32C5AB8}" destId="{000A6B95-81D3-48BA-AE87-CC6037715B51}" srcOrd="1" destOrd="0" presId="urn:microsoft.com/office/officeart/2005/8/layout/hList2"/>
    <dgm:cxn modelId="{17FB38D3-4677-4AC2-A0C9-6220B6772A30}" type="presParOf" srcId="{35CCB0DE-84FC-4344-84F2-6F4AB32C5AB8}" destId="{E36A2919-2998-43CD-B3D3-447C146FF8B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F018FE-5C9C-4D3D-80B4-4927F43980AD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1037FB1-9C67-4B6D-B1CD-475D9465EC0E}">
      <dgm:prSet phldrT="[Text]"/>
      <dgm:spPr/>
      <dgm:t>
        <a:bodyPr/>
        <a:lstStyle/>
        <a:p>
          <a:endParaRPr lang="de-DE" dirty="0"/>
        </a:p>
      </dgm:t>
    </dgm:pt>
    <dgm:pt modelId="{81B61A21-35C2-495F-BE6E-676565C7540B}" type="parTrans" cxnId="{A6BCA493-9851-40B2-9F28-8461CB4EA586}">
      <dgm:prSet/>
      <dgm:spPr/>
      <dgm:t>
        <a:bodyPr/>
        <a:lstStyle/>
        <a:p>
          <a:endParaRPr lang="de-DE"/>
        </a:p>
      </dgm:t>
    </dgm:pt>
    <dgm:pt modelId="{901EA7B1-A751-4CAE-99D3-2E04B94251F7}" type="sibTrans" cxnId="{A6BCA493-9851-40B2-9F28-8461CB4EA586}">
      <dgm:prSet/>
      <dgm:spPr/>
      <dgm:t>
        <a:bodyPr/>
        <a:lstStyle/>
        <a:p>
          <a:endParaRPr lang="de-DE"/>
        </a:p>
      </dgm:t>
    </dgm:pt>
    <dgm:pt modelId="{0678E531-D44D-4286-9793-1DC934F53BB2}">
      <dgm:prSet phldrT="[Text]"/>
      <dgm:spPr/>
      <dgm:t>
        <a:bodyPr/>
        <a:lstStyle/>
        <a:p>
          <a:r>
            <a:rPr lang="de-DE" dirty="0"/>
            <a:t>In Europa ist es unhöflich, den anderen nicht anzusehen</a:t>
          </a:r>
        </a:p>
      </dgm:t>
    </dgm:pt>
    <dgm:pt modelId="{21D1792C-F625-4A41-AFC6-8E6F23CD4FEA}" type="parTrans" cxnId="{284FBA96-51EE-4E23-BB2B-099581133AAF}">
      <dgm:prSet/>
      <dgm:spPr/>
      <dgm:t>
        <a:bodyPr/>
        <a:lstStyle/>
        <a:p>
          <a:endParaRPr lang="de-DE"/>
        </a:p>
      </dgm:t>
    </dgm:pt>
    <dgm:pt modelId="{0C226807-BA7A-4F26-B240-43BEAB4DB0DF}" type="sibTrans" cxnId="{284FBA96-51EE-4E23-BB2B-099581133AAF}">
      <dgm:prSet/>
      <dgm:spPr/>
      <dgm:t>
        <a:bodyPr/>
        <a:lstStyle/>
        <a:p>
          <a:endParaRPr lang="de-DE"/>
        </a:p>
      </dgm:t>
    </dgm:pt>
    <dgm:pt modelId="{C923186B-3EB8-4F75-8FF9-3766676EC22A}">
      <dgm:prSet phldrT="[Text]"/>
      <dgm:spPr/>
      <dgm:t>
        <a:bodyPr/>
        <a:lstStyle/>
        <a:p>
          <a:endParaRPr lang="de-DE" dirty="0"/>
        </a:p>
      </dgm:t>
    </dgm:pt>
    <dgm:pt modelId="{F6C44F0E-4C92-4962-AB82-4BC05CA21C46}" type="parTrans" cxnId="{EBD07782-488E-4C88-9F0D-E53B7DAF13D5}">
      <dgm:prSet/>
      <dgm:spPr/>
      <dgm:t>
        <a:bodyPr/>
        <a:lstStyle/>
        <a:p>
          <a:endParaRPr lang="de-DE"/>
        </a:p>
      </dgm:t>
    </dgm:pt>
    <dgm:pt modelId="{FD5CDABF-1A1C-422C-A8A2-B710B5F5A544}" type="sibTrans" cxnId="{EBD07782-488E-4C88-9F0D-E53B7DAF13D5}">
      <dgm:prSet/>
      <dgm:spPr/>
      <dgm:t>
        <a:bodyPr/>
        <a:lstStyle/>
        <a:p>
          <a:endParaRPr lang="de-DE"/>
        </a:p>
      </dgm:t>
    </dgm:pt>
    <dgm:pt modelId="{C71C7944-7BCC-457B-BA1A-F96BD2DB38D2}">
      <dgm:prSet phldrT="[Text]"/>
      <dgm:spPr/>
      <dgm:t>
        <a:bodyPr/>
        <a:lstStyle/>
        <a:p>
          <a:r>
            <a:rPr lang="de-DE" dirty="0"/>
            <a:t>In asiatischen Kulturen bedeutet es: Ich habe Respekt</a:t>
          </a:r>
        </a:p>
      </dgm:t>
    </dgm:pt>
    <dgm:pt modelId="{A3F32ACD-A799-4D7B-8804-5917F63B08F5}" type="parTrans" cxnId="{0D500629-0895-477F-8C44-6D843ABCAA7A}">
      <dgm:prSet/>
      <dgm:spPr/>
      <dgm:t>
        <a:bodyPr/>
        <a:lstStyle/>
        <a:p>
          <a:endParaRPr lang="de-DE"/>
        </a:p>
      </dgm:t>
    </dgm:pt>
    <dgm:pt modelId="{2B3FBA43-226E-433F-BBE5-5885E947A01E}" type="sibTrans" cxnId="{0D500629-0895-477F-8C44-6D843ABCAA7A}">
      <dgm:prSet/>
      <dgm:spPr/>
      <dgm:t>
        <a:bodyPr/>
        <a:lstStyle/>
        <a:p>
          <a:endParaRPr lang="de-DE"/>
        </a:p>
      </dgm:t>
    </dgm:pt>
    <dgm:pt modelId="{8ACF13E4-10D6-48EF-BFC1-859FC9766D24}" type="pres">
      <dgm:prSet presAssocID="{99F018FE-5C9C-4D3D-80B4-4927F43980AD}" presName="linearFlow" presStyleCnt="0">
        <dgm:presLayoutVars>
          <dgm:dir/>
          <dgm:animLvl val="lvl"/>
          <dgm:resizeHandles/>
        </dgm:presLayoutVars>
      </dgm:prSet>
      <dgm:spPr/>
    </dgm:pt>
    <dgm:pt modelId="{858D8367-D9EC-4794-8D8A-BCBEABE03728}" type="pres">
      <dgm:prSet presAssocID="{21037FB1-9C67-4B6D-B1CD-475D9465EC0E}" presName="compositeNode" presStyleCnt="0">
        <dgm:presLayoutVars>
          <dgm:bulletEnabled val="1"/>
        </dgm:presLayoutVars>
      </dgm:prSet>
      <dgm:spPr/>
    </dgm:pt>
    <dgm:pt modelId="{48B285D5-F0DF-4543-9F9B-703B6EDCD888}" type="pres">
      <dgm:prSet presAssocID="{21037FB1-9C67-4B6D-B1CD-475D9465EC0E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opa mit einfarbiger Füllung"/>
        </a:ext>
      </dgm:extLst>
    </dgm:pt>
    <dgm:pt modelId="{8669279A-FC51-46C8-831B-AFAE0CBDD9B8}" type="pres">
      <dgm:prSet presAssocID="{21037FB1-9C67-4B6D-B1CD-475D9465EC0E}" presName="childNode" presStyleLbl="node1" presStyleIdx="0" presStyleCnt="2">
        <dgm:presLayoutVars>
          <dgm:bulletEnabled val="1"/>
        </dgm:presLayoutVars>
      </dgm:prSet>
      <dgm:spPr/>
    </dgm:pt>
    <dgm:pt modelId="{A44B8FB1-8A1F-4B8F-9E43-9353B6DA33F7}" type="pres">
      <dgm:prSet presAssocID="{21037FB1-9C67-4B6D-B1CD-475D9465EC0E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D6BBF735-ADAF-4A69-AF52-31395DBDEB28}" type="pres">
      <dgm:prSet presAssocID="{901EA7B1-A751-4CAE-99D3-2E04B94251F7}" presName="sibTrans" presStyleCnt="0"/>
      <dgm:spPr/>
    </dgm:pt>
    <dgm:pt modelId="{35CCB0DE-84FC-4344-84F2-6F4AB32C5AB8}" type="pres">
      <dgm:prSet presAssocID="{C923186B-3EB8-4F75-8FF9-3766676EC22A}" presName="compositeNode" presStyleCnt="0">
        <dgm:presLayoutVars>
          <dgm:bulletEnabled val="1"/>
        </dgm:presLayoutVars>
      </dgm:prSet>
      <dgm:spPr/>
    </dgm:pt>
    <dgm:pt modelId="{C8D95705-1C1A-4953-B3DA-8D01C14ECAB4}" type="pres">
      <dgm:prSet presAssocID="{C923186B-3EB8-4F75-8FF9-3766676EC22A}" presName="image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ien mit einfarbiger Füllung"/>
        </a:ext>
      </dgm:extLst>
    </dgm:pt>
    <dgm:pt modelId="{000A6B95-81D3-48BA-AE87-CC6037715B51}" type="pres">
      <dgm:prSet presAssocID="{C923186B-3EB8-4F75-8FF9-3766676EC22A}" presName="childNode" presStyleLbl="node1" presStyleIdx="1" presStyleCnt="2">
        <dgm:presLayoutVars>
          <dgm:bulletEnabled val="1"/>
        </dgm:presLayoutVars>
      </dgm:prSet>
      <dgm:spPr/>
    </dgm:pt>
    <dgm:pt modelId="{E36A2919-2998-43CD-B3D3-447C146FF8BA}" type="pres">
      <dgm:prSet presAssocID="{C923186B-3EB8-4F75-8FF9-3766676EC22A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3B430403-3424-477F-8B60-E88329388D1F}" type="presOf" srcId="{C71C7944-7BCC-457B-BA1A-F96BD2DB38D2}" destId="{000A6B95-81D3-48BA-AE87-CC6037715B51}" srcOrd="0" destOrd="0" presId="urn:microsoft.com/office/officeart/2005/8/layout/hList2"/>
    <dgm:cxn modelId="{0D500629-0895-477F-8C44-6D843ABCAA7A}" srcId="{C923186B-3EB8-4F75-8FF9-3766676EC22A}" destId="{C71C7944-7BCC-457B-BA1A-F96BD2DB38D2}" srcOrd="0" destOrd="0" parTransId="{A3F32ACD-A799-4D7B-8804-5917F63B08F5}" sibTransId="{2B3FBA43-226E-433F-BBE5-5885E947A01E}"/>
    <dgm:cxn modelId="{9E24792C-30E8-4905-9FFD-37A352D67012}" type="presOf" srcId="{99F018FE-5C9C-4D3D-80B4-4927F43980AD}" destId="{8ACF13E4-10D6-48EF-BFC1-859FC9766D24}" srcOrd="0" destOrd="0" presId="urn:microsoft.com/office/officeart/2005/8/layout/hList2"/>
    <dgm:cxn modelId="{EBD07782-488E-4C88-9F0D-E53B7DAF13D5}" srcId="{99F018FE-5C9C-4D3D-80B4-4927F43980AD}" destId="{C923186B-3EB8-4F75-8FF9-3766676EC22A}" srcOrd="1" destOrd="0" parTransId="{F6C44F0E-4C92-4962-AB82-4BC05CA21C46}" sibTransId="{FD5CDABF-1A1C-422C-A8A2-B710B5F5A544}"/>
    <dgm:cxn modelId="{A6BCA493-9851-40B2-9F28-8461CB4EA586}" srcId="{99F018FE-5C9C-4D3D-80B4-4927F43980AD}" destId="{21037FB1-9C67-4B6D-B1CD-475D9465EC0E}" srcOrd="0" destOrd="0" parTransId="{81B61A21-35C2-495F-BE6E-676565C7540B}" sibTransId="{901EA7B1-A751-4CAE-99D3-2E04B94251F7}"/>
    <dgm:cxn modelId="{284FBA96-51EE-4E23-BB2B-099581133AAF}" srcId="{21037FB1-9C67-4B6D-B1CD-475D9465EC0E}" destId="{0678E531-D44D-4286-9793-1DC934F53BB2}" srcOrd="0" destOrd="0" parTransId="{21D1792C-F625-4A41-AFC6-8E6F23CD4FEA}" sibTransId="{0C226807-BA7A-4F26-B240-43BEAB4DB0DF}"/>
    <dgm:cxn modelId="{CD6B25B2-0036-4A03-96A1-6A78F287925C}" type="presOf" srcId="{21037FB1-9C67-4B6D-B1CD-475D9465EC0E}" destId="{A44B8FB1-8A1F-4B8F-9E43-9353B6DA33F7}" srcOrd="0" destOrd="0" presId="urn:microsoft.com/office/officeart/2005/8/layout/hList2"/>
    <dgm:cxn modelId="{EBB8A2B2-1709-4A65-950B-92D53FB3D358}" type="presOf" srcId="{C923186B-3EB8-4F75-8FF9-3766676EC22A}" destId="{E36A2919-2998-43CD-B3D3-447C146FF8BA}" srcOrd="0" destOrd="0" presId="urn:microsoft.com/office/officeart/2005/8/layout/hList2"/>
    <dgm:cxn modelId="{29F023B6-0A76-49EA-8FDF-34D9A97321FA}" type="presOf" srcId="{0678E531-D44D-4286-9793-1DC934F53BB2}" destId="{8669279A-FC51-46C8-831B-AFAE0CBDD9B8}" srcOrd="0" destOrd="0" presId="urn:microsoft.com/office/officeart/2005/8/layout/hList2"/>
    <dgm:cxn modelId="{2CA9994A-BFEF-4DFB-A668-432DFC580F5A}" type="presParOf" srcId="{8ACF13E4-10D6-48EF-BFC1-859FC9766D24}" destId="{858D8367-D9EC-4794-8D8A-BCBEABE03728}" srcOrd="0" destOrd="0" presId="urn:microsoft.com/office/officeart/2005/8/layout/hList2"/>
    <dgm:cxn modelId="{54CD3659-210C-4E3D-A078-6FEA76F79B11}" type="presParOf" srcId="{858D8367-D9EC-4794-8D8A-BCBEABE03728}" destId="{48B285D5-F0DF-4543-9F9B-703B6EDCD888}" srcOrd="0" destOrd="0" presId="urn:microsoft.com/office/officeart/2005/8/layout/hList2"/>
    <dgm:cxn modelId="{1D6A5B5B-7C15-4269-8098-1F6866720E89}" type="presParOf" srcId="{858D8367-D9EC-4794-8D8A-BCBEABE03728}" destId="{8669279A-FC51-46C8-831B-AFAE0CBDD9B8}" srcOrd="1" destOrd="0" presId="urn:microsoft.com/office/officeart/2005/8/layout/hList2"/>
    <dgm:cxn modelId="{F501B347-FC39-463A-9352-DAE1A0B6F970}" type="presParOf" srcId="{858D8367-D9EC-4794-8D8A-BCBEABE03728}" destId="{A44B8FB1-8A1F-4B8F-9E43-9353B6DA33F7}" srcOrd="2" destOrd="0" presId="urn:microsoft.com/office/officeart/2005/8/layout/hList2"/>
    <dgm:cxn modelId="{C07EBDFE-1CD4-4174-8904-15261F7F3DC4}" type="presParOf" srcId="{8ACF13E4-10D6-48EF-BFC1-859FC9766D24}" destId="{D6BBF735-ADAF-4A69-AF52-31395DBDEB28}" srcOrd="1" destOrd="0" presId="urn:microsoft.com/office/officeart/2005/8/layout/hList2"/>
    <dgm:cxn modelId="{DA924233-F8F7-468D-8215-BB5F4B1B1798}" type="presParOf" srcId="{8ACF13E4-10D6-48EF-BFC1-859FC9766D24}" destId="{35CCB0DE-84FC-4344-84F2-6F4AB32C5AB8}" srcOrd="2" destOrd="0" presId="urn:microsoft.com/office/officeart/2005/8/layout/hList2"/>
    <dgm:cxn modelId="{5CF8F38F-41EB-4DCE-8926-A0E2E4582D77}" type="presParOf" srcId="{35CCB0DE-84FC-4344-84F2-6F4AB32C5AB8}" destId="{C8D95705-1C1A-4953-B3DA-8D01C14ECAB4}" srcOrd="0" destOrd="0" presId="urn:microsoft.com/office/officeart/2005/8/layout/hList2"/>
    <dgm:cxn modelId="{C032DA28-1875-47C2-9F32-3B825D8B37E1}" type="presParOf" srcId="{35CCB0DE-84FC-4344-84F2-6F4AB32C5AB8}" destId="{000A6B95-81D3-48BA-AE87-CC6037715B51}" srcOrd="1" destOrd="0" presId="urn:microsoft.com/office/officeart/2005/8/layout/hList2"/>
    <dgm:cxn modelId="{17FB38D3-4677-4AC2-A0C9-6220B6772A30}" type="presParOf" srcId="{35CCB0DE-84FC-4344-84F2-6F4AB32C5AB8}" destId="{E36A2919-2998-43CD-B3D3-447C146FF8B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9F018FE-5C9C-4D3D-80B4-4927F43980AD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1037FB1-9C67-4B6D-B1CD-475D9465EC0E}">
      <dgm:prSet phldrT="[Text]"/>
      <dgm:spPr/>
      <dgm:t>
        <a:bodyPr/>
        <a:lstStyle/>
        <a:p>
          <a:endParaRPr lang="de-DE" dirty="0"/>
        </a:p>
      </dgm:t>
    </dgm:pt>
    <dgm:pt modelId="{81B61A21-35C2-495F-BE6E-676565C7540B}" type="parTrans" cxnId="{A6BCA493-9851-40B2-9F28-8461CB4EA586}">
      <dgm:prSet/>
      <dgm:spPr/>
      <dgm:t>
        <a:bodyPr/>
        <a:lstStyle/>
        <a:p>
          <a:endParaRPr lang="de-DE"/>
        </a:p>
      </dgm:t>
    </dgm:pt>
    <dgm:pt modelId="{901EA7B1-A751-4CAE-99D3-2E04B94251F7}" type="sibTrans" cxnId="{A6BCA493-9851-40B2-9F28-8461CB4EA586}">
      <dgm:prSet/>
      <dgm:spPr/>
      <dgm:t>
        <a:bodyPr/>
        <a:lstStyle/>
        <a:p>
          <a:endParaRPr lang="de-DE"/>
        </a:p>
      </dgm:t>
    </dgm:pt>
    <dgm:pt modelId="{0678E531-D44D-4286-9793-1DC934F53BB2}">
      <dgm:prSet phldrT="[Text]"/>
      <dgm:spPr/>
      <dgm:t>
        <a:bodyPr/>
        <a:lstStyle/>
        <a:p>
          <a:r>
            <a:rPr lang="de-DE" dirty="0"/>
            <a:t>Kopf nicken bedeutet in den meisten Ländern „ja“. </a:t>
          </a:r>
        </a:p>
      </dgm:t>
    </dgm:pt>
    <dgm:pt modelId="{21D1792C-F625-4A41-AFC6-8E6F23CD4FEA}" type="parTrans" cxnId="{284FBA96-51EE-4E23-BB2B-099581133AAF}">
      <dgm:prSet/>
      <dgm:spPr/>
      <dgm:t>
        <a:bodyPr/>
        <a:lstStyle/>
        <a:p>
          <a:endParaRPr lang="de-DE"/>
        </a:p>
      </dgm:t>
    </dgm:pt>
    <dgm:pt modelId="{0C226807-BA7A-4F26-B240-43BEAB4DB0DF}" type="sibTrans" cxnId="{284FBA96-51EE-4E23-BB2B-099581133AAF}">
      <dgm:prSet/>
      <dgm:spPr/>
      <dgm:t>
        <a:bodyPr/>
        <a:lstStyle/>
        <a:p>
          <a:endParaRPr lang="de-DE"/>
        </a:p>
      </dgm:t>
    </dgm:pt>
    <dgm:pt modelId="{C923186B-3EB8-4F75-8FF9-3766676EC22A}">
      <dgm:prSet phldrT="[Text]"/>
      <dgm:spPr/>
      <dgm:t>
        <a:bodyPr/>
        <a:lstStyle/>
        <a:p>
          <a:endParaRPr lang="de-DE" dirty="0"/>
        </a:p>
      </dgm:t>
    </dgm:pt>
    <dgm:pt modelId="{F6C44F0E-4C92-4962-AB82-4BC05CA21C46}" type="parTrans" cxnId="{EBD07782-488E-4C88-9F0D-E53B7DAF13D5}">
      <dgm:prSet/>
      <dgm:spPr/>
      <dgm:t>
        <a:bodyPr/>
        <a:lstStyle/>
        <a:p>
          <a:endParaRPr lang="de-DE"/>
        </a:p>
      </dgm:t>
    </dgm:pt>
    <dgm:pt modelId="{FD5CDABF-1A1C-422C-A8A2-B710B5F5A544}" type="sibTrans" cxnId="{EBD07782-488E-4C88-9F0D-E53B7DAF13D5}">
      <dgm:prSet/>
      <dgm:spPr/>
      <dgm:t>
        <a:bodyPr/>
        <a:lstStyle/>
        <a:p>
          <a:endParaRPr lang="de-DE"/>
        </a:p>
      </dgm:t>
    </dgm:pt>
    <dgm:pt modelId="{C71C7944-7BCC-457B-BA1A-F96BD2DB38D2}">
      <dgm:prSet phldrT="[Text]"/>
      <dgm:spPr/>
      <dgm:t>
        <a:bodyPr/>
        <a:lstStyle/>
        <a:p>
          <a:r>
            <a:rPr lang="de-DE" dirty="0"/>
            <a:t>In arabischen Ländern, </a:t>
          </a:r>
          <a:r>
            <a:rPr lang="de-DE" dirty="0" err="1"/>
            <a:t>Griechen·land</a:t>
          </a:r>
          <a:r>
            <a:rPr lang="de-DE" dirty="0"/>
            <a:t> und der Türkei bedeutet es „nein“.</a:t>
          </a:r>
        </a:p>
      </dgm:t>
    </dgm:pt>
    <dgm:pt modelId="{A3F32ACD-A799-4D7B-8804-5917F63B08F5}" type="parTrans" cxnId="{0D500629-0895-477F-8C44-6D843ABCAA7A}">
      <dgm:prSet/>
      <dgm:spPr/>
      <dgm:t>
        <a:bodyPr/>
        <a:lstStyle/>
        <a:p>
          <a:endParaRPr lang="de-DE"/>
        </a:p>
      </dgm:t>
    </dgm:pt>
    <dgm:pt modelId="{2B3FBA43-226E-433F-BBE5-5885E947A01E}" type="sibTrans" cxnId="{0D500629-0895-477F-8C44-6D843ABCAA7A}">
      <dgm:prSet/>
      <dgm:spPr/>
      <dgm:t>
        <a:bodyPr/>
        <a:lstStyle/>
        <a:p>
          <a:endParaRPr lang="de-DE"/>
        </a:p>
      </dgm:t>
    </dgm:pt>
    <dgm:pt modelId="{8ACF13E4-10D6-48EF-BFC1-859FC9766D24}" type="pres">
      <dgm:prSet presAssocID="{99F018FE-5C9C-4D3D-80B4-4927F43980AD}" presName="linearFlow" presStyleCnt="0">
        <dgm:presLayoutVars>
          <dgm:dir/>
          <dgm:animLvl val="lvl"/>
          <dgm:resizeHandles/>
        </dgm:presLayoutVars>
      </dgm:prSet>
      <dgm:spPr/>
    </dgm:pt>
    <dgm:pt modelId="{858D8367-D9EC-4794-8D8A-BCBEABE03728}" type="pres">
      <dgm:prSet presAssocID="{21037FB1-9C67-4B6D-B1CD-475D9465EC0E}" presName="compositeNode" presStyleCnt="0">
        <dgm:presLayoutVars>
          <dgm:bulletEnabled val="1"/>
        </dgm:presLayoutVars>
      </dgm:prSet>
      <dgm:spPr/>
    </dgm:pt>
    <dgm:pt modelId="{48B285D5-F0DF-4543-9F9B-703B6EDCD888}" type="pres">
      <dgm:prSet presAssocID="{21037FB1-9C67-4B6D-B1CD-475D9465EC0E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mmentar Like mit einfarbiger Füllung"/>
        </a:ext>
      </dgm:extLst>
    </dgm:pt>
    <dgm:pt modelId="{8669279A-FC51-46C8-831B-AFAE0CBDD9B8}" type="pres">
      <dgm:prSet presAssocID="{21037FB1-9C67-4B6D-B1CD-475D9465EC0E}" presName="childNode" presStyleLbl="node1" presStyleIdx="0" presStyleCnt="2">
        <dgm:presLayoutVars>
          <dgm:bulletEnabled val="1"/>
        </dgm:presLayoutVars>
      </dgm:prSet>
      <dgm:spPr/>
    </dgm:pt>
    <dgm:pt modelId="{A44B8FB1-8A1F-4B8F-9E43-9353B6DA33F7}" type="pres">
      <dgm:prSet presAssocID="{21037FB1-9C67-4B6D-B1CD-475D9465EC0E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D6BBF735-ADAF-4A69-AF52-31395DBDEB28}" type="pres">
      <dgm:prSet presAssocID="{901EA7B1-A751-4CAE-99D3-2E04B94251F7}" presName="sibTrans" presStyleCnt="0"/>
      <dgm:spPr/>
    </dgm:pt>
    <dgm:pt modelId="{35CCB0DE-84FC-4344-84F2-6F4AB32C5AB8}" type="pres">
      <dgm:prSet presAssocID="{C923186B-3EB8-4F75-8FF9-3766676EC22A}" presName="compositeNode" presStyleCnt="0">
        <dgm:presLayoutVars>
          <dgm:bulletEnabled val="1"/>
        </dgm:presLayoutVars>
      </dgm:prSet>
      <dgm:spPr/>
    </dgm:pt>
    <dgm:pt modelId="{C8D95705-1C1A-4953-B3DA-8D01C14ECAB4}" type="pres">
      <dgm:prSet presAssocID="{C923186B-3EB8-4F75-8FF9-3766676EC22A}" presName="image" presStyleLbl="fgImgPlac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mmentar Gefällt nicht mit einfarbiger Füllung"/>
        </a:ext>
      </dgm:extLst>
    </dgm:pt>
    <dgm:pt modelId="{000A6B95-81D3-48BA-AE87-CC6037715B51}" type="pres">
      <dgm:prSet presAssocID="{C923186B-3EB8-4F75-8FF9-3766676EC22A}" presName="childNode" presStyleLbl="node1" presStyleIdx="1" presStyleCnt="2">
        <dgm:presLayoutVars>
          <dgm:bulletEnabled val="1"/>
        </dgm:presLayoutVars>
      </dgm:prSet>
      <dgm:spPr/>
    </dgm:pt>
    <dgm:pt modelId="{E36A2919-2998-43CD-B3D3-447C146FF8BA}" type="pres">
      <dgm:prSet presAssocID="{C923186B-3EB8-4F75-8FF9-3766676EC22A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3B430403-3424-477F-8B60-E88329388D1F}" type="presOf" srcId="{C71C7944-7BCC-457B-BA1A-F96BD2DB38D2}" destId="{000A6B95-81D3-48BA-AE87-CC6037715B51}" srcOrd="0" destOrd="0" presId="urn:microsoft.com/office/officeart/2005/8/layout/hList2"/>
    <dgm:cxn modelId="{0D500629-0895-477F-8C44-6D843ABCAA7A}" srcId="{C923186B-3EB8-4F75-8FF9-3766676EC22A}" destId="{C71C7944-7BCC-457B-BA1A-F96BD2DB38D2}" srcOrd="0" destOrd="0" parTransId="{A3F32ACD-A799-4D7B-8804-5917F63B08F5}" sibTransId="{2B3FBA43-226E-433F-BBE5-5885E947A01E}"/>
    <dgm:cxn modelId="{9E24792C-30E8-4905-9FFD-37A352D67012}" type="presOf" srcId="{99F018FE-5C9C-4D3D-80B4-4927F43980AD}" destId="{8ACF13E4-10D6-48EF-BFC1-859FC9766D24}" srcOrd="0" destOrd="0" presId="urn:microsoft.com/office/officeart/2005/8/layout/hList2"/>
    <dgm:cxn modelId="{EBD07782-488E-4C88-9F0D-E53B7DAF13D5}" srcId="{99F018FE-5C9C-4D3D-80B4-4927F43980AD}" destId="{C923186B-3EB8-4F75-8FF9-3766676EC22A}" srcOrd="1" destOrd="0" parTransId="{F6C44F0E-4C92-4962-AB82-4BC05CA21C46}" sibTransId="{FD5CDABF-1A1C-422C-A8A2-B710B5F5A544}"/>
    <dgm:cxn modelId="{A6BCA493-9851-40B2-9F28-8461CB4EA586}" srcId="{99F018FE-5C9C-4D3D-80B4-4927F43980AD}" destId="{21037FB1-9C67-4B6D-B1CD-475D9465EC0E}" srcOrd="0" destOrd="0" parTransId="{81B61A21-35C2-495F-BE6E-676565C7540B}" sibTransId="{901EA7B1-A751-4CAE-99D3-2E04B94251F7}"/>
    <dgm:cxn modelId="{284FBA96-51EE-4E23-BB2B-099581133AAF}" srcId="{21037FB1-9C67-4B6D-B1CD-475D9465EC0E}" destId="{0678E531-D44D-4286-9793-1DC934F53BB2}" srcOrd="0" destOrd="0" parTransId="{21D1792C-F625-4A41-AFC6-8E6F23CD4FEA}" sibTransId="{0C226807-BA7A-4F26-B240-43BEAB4DB0DF}"/>
    <dgm:cxn modelId="{CD6B25B2-0036-4A03-96A1-6A78F287925C}" type="presOf" srcId="{21037FB1-9C67-4B6D-B1CD-475D9465EC0E}" destId="{A44B8FB1-8A1F-4B8F-9E43-9353B6DA33F7}" srcOrd="0" destOrd="0" presId="urn:microsoft.com/office/officeart/2005/8/layout/hList2"/>
    <dgm:cxn modelId="{EBB8A2B2-1709-4A65-950B-92D53FB3D358}" type="presOf" srcId="{C923186B-3EB8-4F75-8FF9-3766676EC22A}" destId="{E36A2919-2998-43CD-B3D3-447C146FF8BA}" srcOrd="0" destOrd="0" presId="urn:microsoft.com/office/officeart/2005/8/layout/hList2"/>
    <dgm:cxn modelId="{29F023B6-0A76-49EA-8FDF-34D9A97321FA}" type="presOf" srcId="{0678E531-D44D-4286-9793-1DC934F53BB2}" destId="{8669279A-FC51-46C8-831B-AFAE0CBDD9B8}" srcOrd="0" destOrd="0" presId="urn:microsoft.com/office/officeart/2005/8/layout/hList2"/>
    <dgm:cxn modelId="{2CA9994A-BFEF-4DFB-A668-432DFC580F5A}" type="presParOf" srcId="{8ACF13E4-10D6-48EF-BFC1-859FC9766D24}" destId="{858D8367-D9EC-4794-8D8A-BCBEABE03728}" srcOrd="0" destOrd="0" presId="urn:microsoft.com/office/officeart/2005/8/layout/hList2"/>
    <dgm:cxn modelId="{54CD3659-210C-4E3D-A078-6FEA76F79B11}" type="presParOf" srcId="{858D8367-D9EC-4794-8D8A-BCBEABE03728}" destId="{48B285D5-F0DF-4543-9F9B-703B6EDCD888}" srcOrd="0" destOrd="0" presId="urn:microsoft.com/office/officeart/2005/8/layout/hList2"/>
    <dgm:cxn modelId="{1D6A5B5B-7C15-4269-8098-1F6866720E89}" type="presParOf" srcId="{858D8367-D9EC-4794-8D8A-BCBEABE03728}" destId="{8669279A-FC51-46C8-831B-AFAE0CBDD9B8}" srcOrd="1" destOrd="0" presId="urn:microsoft.com/office/officeart/2005/8/layout/hList2"/>
    <dgm:cxn modelId="{F501B347-FC39-463A-9352-DAE1A0B6F970}" type="presParOf" srcId="{858D8367-D9EC-4794-8D8A-BCBEABE03728}" destId="{A44B8FB1-8A1F-4B8F-9E43-9353B6DA33F7}" srcOrd="2" destOrd="0" presId="urn:microsoft.com/office/officeart/2005/8/layout/hList2"/>
    <dgm:cxn modelId="{C07EBDFE-1CD4-4174-8904-15261F7F3DC4}" type="presParOf" srcId="{8ACF13E4-10D6-48EF-BFC1-859FC9766D24}" destId="{D6BBF735-ADAF-4A69-AF52-31395DBDEB28}" srcOrd="1" destOrd="0" presId="urn:microsoft.com/office/officeart/2005/8/layout/hList2"/>
    <dgm:cxn modelId="{DA924233-F8F7-468D-8215-BB5F4B1B1798}" type="presParOf" srcId="{8ACF13E4-10D6-48EF-BFC1-859FC9766D24}" destId="{35CCB0DE-84FC-4344-84F2-6F4AB32C5AB8}" srcOrd="2" destOrd="0" presId="urn:microsoft.com/office/officeart/2005/8/layout/hList2"/>
    <dgm:cxn modelId="{5CF8F38F-41EB-4DCE-8926-A0E2E4582D77}" type="presParOf" srcId="{35CCB0DE-84FC-4344-84F2-6F4AB32C5AB8}" destId="{C8D95705-1C1A-4953-B3DA-8D01C14ECAB4}" srcOrd="0" destOrd="0" presId="urn:microsoft.com/office/officeart/2005/8/layout/hList2"/>
    <dgm:cxn modelId="{C032DA28-1875-47C2-9F32-3B825D8B37E1}" type="presParOf" srcId="{35CCB0DE-84FC-4344-84F2-6F4AB32C5AB8}" destId="{000A6B95-81D3-48BA-AE87-CC6037715B51}" srcOrd="1" destOrd="0" presId="urn:microsoft.com/office/officeart/2005/8/layout/hList2"/>
    <dgm:cxn modelId="{17FB38D3-4677-4AC2-A0C9-6220B6772A30}" type="presParOf" srcId="{35CCB0DE-84FC-4344-84F2-6F4AB32C5AB8}" destId="{E36A2919-2998-43CD-B3D3-447C146FF8B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9F018FE-5C9C-4D3D-80B4-4927F43980AD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1037FB1-9C67-4B6D-B1CD-475D9465EC0E}">
      <dgm:prSet phldrT="[Text]"/>
      <dgm:spPr/>
      <dgm:t>
        <a:bodyPr/>
        <a:lstStyle/>
        <a:p>
          <a:endParaRPr lang="de-DE" dirty="0"/>
        </a:p>
      </dgm:t>
    </dgm:pt>
    <dgm:pt modelId="{81B61A21-35C2-495F-BE6E-676565C7540B}" type="parTrans" cxnId="{A6BCA493-9851-40B2-9F28-8461CB4EA586}">
      <dgm:prSet/>
      <dgm:spPr/>
      <dgm:t>
        <a:bodyPr/>
        <a:lstStyle/>
        <a:p>
          <a:endParaRPr lang="de-DE"/>
        </a:p>
      </dgm:t>
    </dgm:pt>
    <dgm:pt modelId="{901EA7B1-A751-4CAE-99D3-2E04B94251F7}" type="sibTrans" cxnId="{A6BCA493-9851-40B2-9F28-8461CB4EA586}">
      <dgm:prSet/>
      <dgm:spPr/>
      <dgm:t>
        <a:bodyPr/>
        <a:lstStyle/>
        <a:p>
          <a:endParaRPr lang="de-DE"/>
        </a:p>
      </dgm:t>
    </dgm:pt>
    <dgm:pt modelId="{0678E531-D44D-4286-9793-1DC934F53BB2}">
      <dgm:prSet phldrT="[Text]" custT="1"/>
      <dgm:spPr/>
      <dgm:t>
        <a:bodyPr/>
        <a:lstStyle/>
        <a:p>
          <a:r>
            <a:rPr lang="de-DE" sz="2000" dirty="0"/>
            <a:t>In Europa achten Menschen auf den Mund</a:t>
          </a:r>
        </a:p>
      </dgm:t>
    </dgm:pt>
    <dgm:pt modelId="{21D1792C-F625-4A41-AFC6-8E6F23CD4FEA}" type="parTrans" cxnId="{284FBA96-51EE-4E23-BB2B-099581133AAF}">
      <dgm:prSet/>
      <dgm:spPr/>
      <dgm:t>
        <a:bodyPr/>
        <a:lstStyle/>
        <a:p>
          <a:endParaRPr lang="de-DE"/>
        </a:p>
      </dgm:t>
    </dgm:pt>
    <dgm:pt modelId="{0C226807-BA7A-4F26-B240-43BEAB4DB0DF}" type="sibTrans" cxnId="{284FBA96-51EE-4E23-BB2B-099581133AAF}">
      <dgm:prSet/>
      <dgm:spPr/>
      <dgm:t>
        <a:bodyPr/>
        <a:lstStyle/>
        <a:p>
          <a:endParaRPr lang="de-DE"/>
        </a:p>
      </dgm:t>
    </dgm:pt>
    <dgm:pt modelId="{C923186B-3EB8-4F75-8FF9-3766676EC22A}">
      <dgm:prSet phldrT="[Text]"/>
      <dgm:spPr/>
      <dgm:t>
        <a:bodyPr/>
        <a:lstStyle/>
        <a:p>
          <a:endParaRPr lang="de-DE" dirty="0"/>
        </a:p>
      </dgm:t>
    </dgm:pt>
    <dgm:pt modelId="{F6C44F0E-4C92-4962-AB82-4BC05CA21C46}" type="parTrans" cxnId="{EBD07782-488E-4C88-9F0D-E53B7DAF13D5}">
      <dgm:prSet/>
      <dgm:spPr/>
      <dgm:t>
        <a:bodyPr/>
        <a:lstStyle/>
        <a:p>
          <a:endParaRPr lang="de-DE"/>
        </a:p>
      </dgm:t>
    </dgm:pt>
    <dgm:pt modelId="{FD5CDABF-1A1C-422C-A8A2-B710B5F5A544}" type="sibTrans" cxnId="{EBD07782-488E-4C88-9F0D-E53B7DAF13D5}">
      <dgm:prSet/>
      <dgm:spPr/>
      <dgm:t>
        <a:bodyPr/>
        <a:lstStyle/>
        <a:p>
          <a:endParaRPr lang="de-DE"/>
        </a:p>
      </dgm:t>
    </dgm:pt>
    <dgm:pt modelId="{C71C7944-7BCC-457B-BA1A-F96BD2DB38D2}">
      <dgm:prSet phldrT="[Text]" custT="1"/>
      <dgm:spPr/>
      <dgm:t>
        <a:bodyPr/>
        <a:lstStyle/>
        <a:p>
          <a:r>
            <a:rPr lang="de-DE" sz="2400" dirty="0"/>
            <a:t>In Asien wird auf die Augen </a:t>
          </a:r>
          <a:r>
            <a:rPr lang="de-DE" sz="2400" dirty="0" err="1"/>
            <a:t>ge·achtet</a:t>
          </a:r>
          <a:r>
            <a:rPr lang="de-DE" sz="2400" dirty="0"/>
            <a:t>.</a:t>
          </a:r>
          <a:endParaRPr lang="de-DE" sz="2600" dirty="0"/>
        </a:p>
      </dgm:t>
    </dgm:pt>
    <dgm:pt modelId="{A3F32ACD-A799-4D7B-8804-5917F63B08F5}" type="parTrans" cxnId="{0D500629-0895-477F-8C44-6D843ABCAA7A}">
      <dgm:prSet/>
      <dgm:spPr/>
      <dgm:t>
        <a:bodyPr/>
        <a:lstStyle/>
        <a:p>
          <a:endParaRPr lang="de-DE"/>
        </a:p>
      </dgm:t>
    </dgm:pt>
    <dgm:pt modelId="{2B3FBA43-226E-433F-BBE5-5885E947A01E}" type="sibTrans" cxnId="{0D500629-0895-477F-8C44-6D843ABCAA7A}">
      <dgm:prSet/>
      <dgm:spPr/>
      <dgm:t>
        <a:bodyPr/>
        <a:lstStyle/>
        <a:p>
          <a:endParaRPr lang="de-DE"/>
        </a:p>
      </dgm:t>
    </dgm:pt>
    <dgm:pt modelId="{D2D4A372-FBD7-49B1-BD06-ED2DAD4B57D3}">
      <dgm:prSet phldrT="[Text]" custT="1"/>
      <dgm:spPr/>
      <dgm:t>
        <a:bodyPr/>
        <a:lstStyle/>
        <a:p>
          <a:r>
            <a:rPr lang="de-DE" sz="2000" dirty="0"/>
            <a:t>So können Sie </a:t>
          </a:r>
          <a:r>
            <a:rPr lang="de-DE" sz="2000" dirty="0" err="1"/>
            <a:t>heraus·finden</a:t>
          </a:r>
          <a:r>
            <a:rPr lang="de-DE" sz="2000" dirty="0"/>
            <a:t>, was der andere fühlt</a:t>
          </a:r>
        </a:p>
      </dgm:t>
    </dgm:pt>
    <dgm:pt modelId="{14BEAEDF-C5F5-4397-9CED-4D896C9E800F}" type="parTrans" cxnId="{92FDB257-5F77-459C-91FA-BBD4C9B63940}">
      <dgm:prSet/>
      <dgm:spPr/>
      <dgm:t>
        <a:bodyPr/>
        <a:lstStyle/>
        <a:p>
          <a:endParaRPr lang="de-DE"/>
        </a:p>
      </dgm:t>
    </dgm:pt>
    <dgm:pt modelId="{D5B2A316-DFC8-4C71-8580-B1784FB1C777}" type="sibTrans" cxnId="{92FDB257-5F77-459C-91FA-BBD4C9B63940}">
      <dgm:prSet/>
      <dgm:spPr/>
      <dgm:t>
        <a:bodyPr/>
        <a:lstStyle/>
        <a:p>
          <a:endParaRPr lang="de-DE"/>
        </a:p>
      </dgm:t>
    </dgm:pt>
    <dgm:pt modelId="{8ACF13E4-10D6-48EF-BFC1-859FC9766D24}" type="pres">
      <dgm:prSet presAssocID="{99F018FE-5C9C-4D3D-80B4-4927F43980AD}" presName="linearFlow" presStyleCnt="0">
        <dgm:presLayoutVars>
          <dgm:dir/>
          <dgm:animLvl val="lvl"/>
          <dgm:resizeHandles/>
        </dgm:presLayoutVars>
      </dgm:prSet>
      <dgm:spPr/>
    </dgm:pt>
    <dgm:pt modelId="{858D8367-D9EC-4794-8D8A-BCBEABE03728}" type="pres">
      <dgm:prSet presAssocID="{21037FB1-9C67-4B6D-B1CD-475D9465EC0E}" presName="compositeNode" presStyleCnt="0">
        <dgm:presLayoutVars>
          <dgm:bulletEnabled val="1"/>
        </dgm:presLayoutVars>
      </dgm:prSet>
      <dgm:spPr/>
    </dgm:pt>
    <dgm:pt modelId="{48B285D5-F0DF-4543-9F9B-703B6EDCD888}" type="pres">
      <dgm:prSet presAssocID="{21037FB1-9C67-4B6D-B1CD-475D9465EC0E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ppen mit einfarbiger Füllung"/>
        </a:ext>
      </dgm:extLst>
    </dgm:pt>
    <dgm:pt modelId="{8669279A-FC51-46C8-831B-AFAE0CBDD9B8}" type="pres">
      <dgm:prSet presAssocID="{21037FB1-9C67-4B6D-B1CD-475D9465EC0E}" presName="childNode" presStyleLbl="node1" presStyleIdx="0" presStyleCnt="2">
        <dgm:presLayoutVars>
          <dgm:bulletEnabled val="1"/>
        </dgm:presLayoutVars>
      </dgm:prSet>
      <dgm:spPr/>
    </dgm:pt>
    <dgm:pt modelId="{A44B8FB1-8A1F-4B8F-9E43-9353B6DA33F7}" type="pres">
      <dgm:prSet presAssocID="{21037FB1-9C67-4B6D-B1CD-475D9465EC0E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D6BBF735-ADAF-4A69-AF52-31395DBDEB28}" type="pres">
      <dgm:prSet presAssocID="{901EA7B1-A751-4CAE-99D3-2E04B94251F7}" presName="sibTrans" presStyleCnt="0"/>
      <dgm:spPr/>
    </dgm:pt>
    <dgm:pt modelId="{35CCB0DE-84FC-4344-84F2-6F4AB32C5AB8}" type="pres">
      <dgm:prSet presAssocID="{C923186B-3EB8-4F75-8FF9-3766676EC22A}" presName="compositeNode" presStyleCnt="0">
        <dgm:presLayoutVars>
          <dgm:bulletEnabled val="1"/>
        </dgm:presLayoutVars>
      </dgm:prSet>
      <dgm:spPr/>
    </dgm:pt>
    <dgm:pt modelId="{C8D95705-1C1A-4953-B3DA-8D01C14ECAB4}" type="pres">
      <dgm:prSet presAssocID="{C923186B-3EB8-4F75-8FF9-3766676EC22A}" presName="image" presStyleLbl="fgImgPlac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ugen mit einfarbiger Füllung"/>
        </a:ext>
      </dgm:extLst>
    </dgm:pt>
    <dgm:pt modelId="{000A6B95-81D3-48BA-AE87-CC6037715B51}" type="pres">
      <dgm:prSet presAssocID="{C923186B-3EB8-4F75-8FF9-3766676EC22A}" presName="childNode" presStyleLbl="node1" presStyleIdx="1" presStyleCnt="2">
        <dgm:presLayoutVars>
          <dgm:bulletEnabled val="1"/>
        </dgm:presLayoutVars>
      </dgm:prSet>
      <dgm:spPr/>
    </dgm:pt>
    <dgm:pt modelId="{E36A2919-2998-43CD-B3D3-447C146FF8BA}" type="pres">
      <dgm:prSet presAssocID="{C923186B-3EB8-4F75-8FF9-3766676EC22A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3B430403-3424-477F-8B60-E88329388D1F}" type="presOf" srcId="{C71C7944-7BCC-457B-BA1A-F96BD2DB38D2}" destId="{000A6B95-81D3-48BA-AE87-CC6037715B51}" srcOrd="0" destOrd="0" presId="urn:microsoft.com/office/officeart/2005/8/layout/hList2"/>
    <dgm:cxn modelId="{0D500629-0895-477F-8C44-6D843ABCAA7A}" srcId="{C923186B-3EB8-4F75-8FF9-3766676EC22A}" destId="{C71C7944-7BCC-457B-BA1A-F96BD2DB38D2}" srcOrd="0" destOrd="0" parTransId="{A3F32ACD-A799-4D7B-8804-5917F63B08F5}" sibTransId="{2B3FBA43-226E-433F-BBE5-5885E947A01E}"/>
    <dgm:cxn modelId="{9E24792C-30E8-4905-9FFD-37A352D67012}" type="presOf" srcId="{99F018FE-5C9C-4D3D-80B4-4927F43980AD}" destId="{8ACF13E4-10D6-48EF-BFC1-859FC9766D24}" srcOrd="0" destOrd="0" presId="urn:microsoft.com/office/officeart/2005/8/layout/hList2"/>
    <dgm:cxn modelId="{92FDB257-5F77-459C-91FA-BBD4C9B63940}" srcId="{21037FB1-9C67-4B6D-B1CD-475D9465EC0E}" destId="{D2D4A372-FBD7-49B1-BD06-ED2DAD4B57D3}" srcOrd="1" destOrd="0" parTransId="{14BEAEDF-C5F5-4397-9CED-4D896C9E800F}" sibTransId="{D5B2A316-DFC8-4C71-8580-B1784FB1C777}"/>
    <dgm:cxn modelId="{EBD07782-488E-4C88-9F0D-E53B7DAF13D5}" srcId="{99F018FE-5C9C-4D3D-80B4-4927F43980AD}" destId="{C923186B-3EB8-4F75-8FF9-3766676EC22A}" srcOrd="1" destOrd="0" parTransId="{F6C44F0E-4C92-4962-AB82-4BC05CA21C46}" sibTransId="{FD5CDABF-1A1C-422C-A8A2-B710B5F5A544}"/>
    <dgm:cxn modelId="{A6BCA493-9851-40B2-9F28-8461CB4EA586}" srcId="{99F018FE-5C9C-4D3D-80B4-4927F43980AD}" destId="{21037FB1-9C67-4B6D-B1CD-475D9465EC0E}" srcOrd="0" destOrd="0" parTransId="{81B61A21-35C2-495F-BE6E-676565C7540B}" sibTransId="{901EA7B1-A751-4CAE-99D3-2E04B94251F7}"/>
    <dgm:cxn modelId="{284FBA96-51EE-4E23-BB2B-099581133AAF}" srcId="{21037FB1-9C67-4B6D-B1CD-475D9465EC0E}" destId="{0678E531-D44D-4286-9793-1DC934F53BB2}" srcOrd="0" destOrd="0" parTransId="{21D1792C-F625-4A41-AFC6-8E6F23CD4FEA}" sibTransId="{0C226807-BA7A-4F26-B240-43BEAB4DB0DF}"/>
    <dgm:cxn modelId="{CD6B25B2-0036-4A03-96A1-6A78F287925C}" type="presOf" srcId="{21037FB1-9C67-4B6D-B1CD-475D9465EC0E}" destId="{A44B8FB1-8A1F-4B8F-9E43-9353B6DA33F7}" srcOrd="0" destOrd="0" presId="urn:microsoft.com/office/officeart/2005/8/layout/hList2"/>
    <dgm:cxn modelId="{EBB8A2B2-1709-4A65-950B-92D53FB3D358}" type="presOf" srcId="{C923186B-3EB8-4F75-8FF9-3766676EC22A}" destId="{E36A2919-2998-43CD-B3D3-447C146FF8BA}" srcOrd="0" destOrd="0" presId="urn:microsoft.com/office/officeart/2005/8/layout/hList2"/>
    <dgm:cxn modelId="{29F023B6-0A76-49EA-8FDF-34D9A97321FA}" type="presOf" srcId="{0678E531-D44D-4286-9793-1DC934F53BB2}" destId="{8669279A-FC51-46C8-831B-AFAE0CBDD9B8}" srcOrd="0" destOrd="0" presId="urn:microsoft.com/office/officeart/2005/8/layout/hList2"/>
    <dgm:cxn modelId="{5D7BF4E2-9F56-4570-B434-8D5E3F047544}" type="presOf" srcId="{D2D4A372-FBD7-49B1-BD06-ED2DAD4B57D3}" destId="{8669279A-FC51-46C8-831B-AFAE0CBDD9B8}" srcOrd="0" destOrd="1" presId="urn:microsoft.com/office/officeart/2005/8/layout/hList2"/>
    <dgm:cxn modelId="{2CA9994A-BFEF-4DFB-A668-432DFC580F5A}" type="presParOf" srcId="{8ACF13E4-10D6-48EF-BFC1-859FC9766D24}" destId="{858D8367-D9EC-4794-8D8A-BCBEABE03728}" srcOrd="0" destOrd="0" presId="urn:microsoft.com/office/officeart/2005/8/layout/hList2"/>
    <dgm:cxn modelId="{54CD3659-210C-4E3D-A078-6FEA76F79B11}" type="presParOf" srcId="{858D8367-D9EC-4794-8D8A-BCBEABE03728}" destId="{48B285D5-F0DF-4543-9F9B-703B6EDCD888}" srcOrd="0" destOrd="0" presId="urn:microsoft.com/office/officeart/2005/8/layout/hList2"/>
    <dgm:cxn modelId="{1D6A5B5B-7C15-4269-8098-1F6866720E89}" type="presParOf" srcId="{858D8367-D9EC-4794-8D8A-BCBEABE03728}" destId="{8669279A-FC51-46C8-831B-AFAE0CBDD9B8}" srcOrd="1" destOrd="0" presId="urn:microsoft.com/office/officeart/2005/8/layout/hList2"/>
    <dgm:cxn modelId="{F501B347-FC39-463A-9352-DAE1A0B6F970}" type="presParOf" srcId="{858D8367-D9EC-4794-8D8A-BCBEABE03728}" destId="{A44B8FB1-8A1F-4B8F-9E43-9353B6DA33F7}" srcOrd="2" destOrd="0" presId="urn:microsoft.com/office/officeart/2005/8/layout/hList2"/>
    <dgm:cxn modelId="{C07EBDFE-1CD4-4174-8904-15261F7F3DC4}" type="presParOf" srcId="{8ACF13E4-10D6-48EF-BFC1-859FC9766D24}" destId="{D6BBF735-ADAF-4A69-AF52-31395DBDEB28}" srcOrd="1" destOrd="0" presId="urn:microsoft.com/office/officeart/2005/8/layout/hList2"/>
    <dgm:cxn modelId="{DA924233-F8F7-468D-8215-BB5F4B1B1798}" type="presParOf" srcId="{8ACF13E4-10D6-48EF-BFC1-859FC9766D24}" destId="{35CCB0DE-84FC-4344-84F2-6F4AB32C5AB8}" srcOrd="2" destOrd="0" presId="urn:microsoft.com/office/officeart/2005/8/layout/hList2"/>
    <dgm:cxn modelId="{5CF8F38F-41EB-4DCE-8926-A0E2E4582D77}" type="presParOf" srcId="{35CCB0DE-84FC-4344-84F2-6F4AB32C5AB8}" destId="{C8D95705-1C1A-4953-B3DA-8D01C14ECAB4}" srcOrd="0" destOrd="0" presId="urn:microsoft.com/office/officeart/2005/8/layout/hList2"/>
    <dgm:cxn modelId="{C032DA28-1875-47C2-9F32-3B825D8B37E1}" type="presParOf" srcId="{35CCB0DE-84FC-4344-84F2-6F4AB32C5AB8}" destId="{000A6B95-81D3-48BA-AE87-CC6037715B51}" srcOrd="1" destOrd="0" presId="urn:microsoft.com/office/officeart/2005/8/layout/hList2"/>
    <dgm:cxn modelId="{17FB38D3-4677-4AC2-A0C9-6220B6772A30}" type="presParOf" srcId="{35CCB0DE-84FC-4344-84F2-6F4AB32C5AB8}" destId="{E36A2919-2998-43CD-B3D3-447C146FF8B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92A17C-74E4-4109-9060-A89C4C93CF4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69B3A7BB-6693-4834-A6C5-9E8D2C834E9B}">
      <dgm:prSet/>
      <dgm:spPr/>
      <dgm:t>
        <a:bodyPr/>
        <a:lstStyle/>
        <a:p>
          <a:r>
            <a:rPr lang="de-DE" b="1" i="1"/>
            <a:t>Mimik</a:t>
          </a:r>
          <a:endParaRPr lang="de-DE"/>
        </a:p>
      </dgm:t>
    </dgm:pt>
    <dgm:pt modelId="{04FC3E34-A265-4753-BA40-3B640D3D43B7}" type="parTrans" cxnId="{7A694648-D556-4339-B303-A2FCAF5CE934}">
      <dgm:prSet/>
      <dgm:spPr/>
      <dgm:t>
        <a:bodyPr/>
        <a:lstStyle/>
        <a:p>
          <a:endParaRPr lang="de-DE"/>
        </a:p>
      </dgm:t>
    </dgm:pt>
    <dgm:pt modelId="{E9291024-E9D2-443F-8CC9-9A93D12B806B}" type="sibTrans" cxnId="{7A694648-D556-4339-B303-A2FCAF5CE934}">
      <dgm:prSet/>
      <dgm:spPr/>
      <dgm:t>
        <a:bodyPr/>
        <a:lstStyle/>
        <a:p>
          <a:endParaRPr lang="de-DE"/>
        </a:p>
      </dgm:t>
    </dgm:pt>
    <dgm:pt modelId="{144B4A4F-D0E5-4348-9D0D-BF435B2F7FCC}">
      <dgm:prSet/>
      <dgm:spPr/>
      <dgm:t>
        <a:bodyPr/>
        <a:lstStyle/>
        <a:p>
          <a:r>
            <a:rPr lang="de-DE" b="1" i="1"/>
            <a:t>Blick·kontakt</a:t>
          </a:r>
          <a:endParaRPr lang="de-DE"/>
        </a:p>
      </dgm:t>
    </dgm:pt>
    <dgm:pt modelId="{21585AEB-2C89-4CF7-8B57-2EC5B6732218}" type="parTrans" cxnId="{9BE7BDFC-05DA-4809-A95D-7B9480D98025}">
      <dgm:prSet/>
      <dgm:spPr/>
      <dgm:t>
        <a:bodyPr/>
        <a:lstStyle/>
        <a:p>
          <a:endParaRPr lang="de-DE"/>
        </a:p>
      </dgm:t>
    </dgm:pt>
    <dgm:pt modelId="{A7257FEF-EC2A-488E-B30B-EC3100645FEF}" type="sibTrans" cxnId="{9BE7BDFC-05DA-4809-A95D-7B9480D98025}">
      <dgm:prSet/>
      <dgm:spPr/>
      <dgm:t>
        <a:bodyPr/>
        <a:lstStyle/>
        <a:p>
          <a:endParaRPr lang="de-DE"/>
        </a:p>
      </dgm:t>
    </dgm:pt>
    <dgm:pt modelId="{06E95EAF-DFC1-4282-A985-0A04E2B64211}">
      <dgm:prSet/>
      <dgm:spPr/>
      <dgm:t>
        <a:bodyPr/>
        <a:lstStyle/>
        <a:p>
          <a:r>
            <a:rPr lang="de-DE" b="1" i="1"/>
            <a:t>Gestik</a:t>
          </a:r>
          <a:endParaRPr lang="de-DE"/>
        </a:p>
      </dgm:t>
    </dgm:pt>
    <dgm:pt modelId="{96882E20-25A7-41CD-8D88-0BF928641E85}" type="parTrans" cxnId="{BB12DFBF-2883-4E95-8A58-B4EAB2FFC1A5}">
      <dgm:prSet/>
      <dgm:spPr/>
      <dgm:t>
        <a:bodyPr/>
        <a:lstStyle/>
        <a:p>
          <a:endParaRPr lang="de-DE"/>
        </a:p>
      </dgm:t>
    </dgm:pt>
    <dgm:pt modelId="{DD903FCD-8C92-41E3-800B-20D73F83F81E}" type="sibTrans" cxnId="{BB12DFBF-2883-4E95-8A58-B4EAB2FFC1A5}">
      <dgm:prSet/>
      <dgm:spPr/>
      <dgm:t>
        <a:bodyPr/>
        <a:lstStyle/>
        <a:p>
          <a:endParaRPr lang="de-DE"/>
        </a:p>
      </dgm:t>
    </dgm:pt>
    <dgm:pt modelId="{EC575F48-436E-4EBD-A671-82CF476CD6B3}">
      <dgm:prSet/>
      <dgm:spPr/>
      <dgm:t>
        <a:bodyPr/>
        <a:lstStyle/>
        <a:p>
          <a:r>
            <a:rPr lang="de-DE" b="1" i="1"/>
            <a:t>Körper·sprache im Gesprächrichtig nutzen</a:t>
          </a:r>
          <a:endParaRPr lang="de-DE"/>
        </a:p>
      </dgm:t>
    </dgm:pt>
    <dgm:pt modelId="{BFEB4CEB-0A89-490F-A278-3B48FC889393}" type="parTrans" cxnId="{558D9076-ADCC-4E68-B4FC-50860DF76FD6}">
      <dgm:prSet/>
      <dgm:spPr/>
      <dgm:t>
        <a:bodyPr/>
        <a:lstStyle/>
        <a:p>
          <a:endParaRPr lang="de-DE"/>
        </a:p>
      </dgm:t>
    </dgm:pt>
    <dgm:pt modelId="{19B2ED16-BBAB-4D80-A39B-F660B3F3F8D0}" type="sibTrans" cxnId="{558D9076-ADCC-4E68-B4FC-50860DF76FD6}">
      <dgm:prSet/>
      <dgm:spPr/>
      <dgm:t>
        <a:bodyPr/>
        <a:lstStyle/>
        <a:p>
          <a:endParaRPr lang="de-DE"/>
        </a:p>
      </dgm:t>
    </dgm:pt>
    <dgm:pt modelId="{3B1AD49E-A7A1-45E5-B0BF-05807CCFB943}">
      <dgm:prSet/>
      <dgm:spPr/>
      <dgm:t>
        <a:bodyPr/>
        <a:lstStyle/>
        <a:p>
          <a:r>
            <a:rPr lang="de-DE" b="1" i="1"/>
            <a:t>Körper·sprache im Beruf</a:t>
          </a:r>
          <a:endParaRPr lang="de-DE"/>
        </a:p>
      </dgm:t>
    </dgm:pt>
    <dgm:pt modelId="{8BEC19D3-5149-4AB2-90BF-9D340D62D5AA}" type="parTrans" cxnId="{6A578F35-20C8-475D-B1E5-F2173C642139}">
      <dgm:prSet/>
      <dgm:spPr/>
      <dgm:t>
        <a:bodyPr/>
        <a:lstStyle/>
        <a:p>
          <a:endParaRPr lang="de-DE"/>
        </a:p>
      </dgm:t>
    </dgm:pt>
    <dgm:pt modelId="{4CA3F77C-4A00-45B4-97CA-023EC253333B}" type="sibTrans" cxnId="{6A578F35-20C8-475D-B1E5-F2173C642139}">
      <dgm:prSet/>
      <dgm:spPr/>
      <dgm:t>
        <a:bodyPr/>
        <a:lstStyle/>
        <a:p>
          <a:endParaRPr lang="de-DE"/>
        </a:p>
      </dgm:t>
    </dgm:pt>
    <dgm:pt modelId="{6639DF77-C347-451F-B75C-1CB504369A7D}">
      <dgm:prSet/>
      <dgm:spPr/>
      <dgm:t>
        <a:bodyPr/>
        <a:lstStyle/>
        <a:p>
          <a:r>
            <a:rPr lang="de-DE" b="1" i="1"/>
            <a:t>Gefahren beim deuten von Körper·sprache</a:t>
          </a:r>
          <a:endParaRPr lang="de-DE"/>
        </a:p>
      </dgm:t>
    </dgm:pt>
    <dgm:pt modelId="{8EEEFAD3-CBD6-4BEF-BCE9-F9C2C8CF306E}" type="parTrans" cxnId="{7B9C2DEF-6DE1-4E91-AF51-292ADA2DCBA7}">
      <dgm:prSet/>
      <dgm:spPr/>
      <dgm:t>
        <a:bodyPr/>
        <a:lstStyle/>
        <a:p>
          <a:endParaRPr lang="de-DE"/>
        </a:p>
      </dgm:t>
    </dgm:pt>
    <dgm:pt modelId="{4D824FF3-521F-49BD-8D96-C8AD70F84747}" type="sibTrans" cxnId="{7B9C2DEF-6DE1-4E91-AF51-292ADA2DCBA7}">
      <dgm:prSet/>
      <dgm:spPr/>
      <dgm:t>
        <a:bodyPr/>
        <a:lstStyle/>
        <a:p>
          <a:endParaRPr lang="de-DE"/>
        </a:p>
      </dgm:t>
    </dgm:pt>
    <dgm:pt modelId="{C12D9430-5D78-4EFC-8380-48863352F367}">
      <dgm:prSet/>
      <dgm:spPr/>
      <dgm:t>
        <a:bodyPr/>
        <a:lstStyle/>
        <a:p>
          <a:r>
            <a:rPr lang="de-DE" b="1" i="1"/>
            <a:t>Körper·sprache in verschiedenen Kulturen </a:t>
          </a:r>
          <a:endParaRPr lang="de-DE"/>
        </a:p>
      </dgm:t>
    </dgm:pt>
    <dgm:pt modelId="{21576E1E-DD71-4C2F-B026-8C4A2F589C9E}" type="parTrans" cxnId="{E6FDF373-9C08-4E3A-8E18-E9D0793888AE}">
      <dgm:prSet/>
      <dgm:spPr/>
      <dgm:t>
        <a:bodyPr/>
        <a:lstStyle/>
        <a:p>
          <a:endParaRPr lang="de-DE"/>
        </a:p>
      </dgm:t>
    </dgm:pt>
    <dgm:pt modelId="{0C0A2BF7-5A96-401E-A933-BAC06E9838BF}" type="sibTrans" cxnId="{E6FDF373-9C08-4E3A-8E18-E9D0793888AE}">
      <dgm:prSet/>
      <dgm:spPr/>
      <dgm:t>
        <a:bodyPr/>
        <a:lstStyle/>
        <a:p>
          <a:endParaRPr lang="de-DE"/>
        </a:p>
      </dgm:t>
    </dgm:pt>
    <dgm:pt modelId="{EC2C5EE7-57B7-4EA5-B60C-6C120F8FD836}" type="pres">
      <dgm:prSet presAssocID="{4092A17C-74E4-4109-9060-A89C4C93CF4A}" presName="vert0" presStyleCnt="0">
        <dgm:presLayoutVars>
          <dgm:dir/>
          <dgm:animOne val="branch"/>
          <dgm:animLvl val="lvl"/>
        </dgm:presLayoutVars>
      </dgm:prSet>
      <dgm:spPr/>
    </dgm:pt>
    <dgm:pt modelId="{C1093BAD-F58C-4367-B83D-58CA9492F7A7}" type="pres">
      <dgm:prSet presAssocID="{69B3A7BB-6693-4834-A6C5-9E8D2C834E9B}" presName="thickLine" presStyleLbl="alignNode1" presStyleIdx="0" presStyleCnt="7"/>
      <dgm:spPr/>
    </dgm:pt>
    <dgm:pt modelId="{DA0F111A-08E5-46E5-ACB5-ED46FAF2A851}" type="pres">
      <dgm:prSet presAssocID="{69B3A7BB-6693-4834-A6C5-9E8D2C834E9B}" presName="horz1" presStyleCnt="0"/>
      <dgm:spPr/>
    </dgm:pt>
    <dgm:pt modelId="{F8F3AD26-DF9F-48A9-813B-597A6A48E0A1}" type="pres">
      <dgm:prSet presAssocID="{69B3A7BB-6693-4834-A6C5-9E8D2C834E9B}" presName="tx1" presStyleLbl="revTx" presStyleIdx="0" presStyleCnt="7"/>
      <dgm:spPr/>
    </dgm:pt>
    <dgm:pt modelId="{025F4E42-20FD-465D-BFFB-2E754C07117E}" type="pres">
      <dgm:prSet presAssocID="{69B3A7BB-6693-4834-A6C5-9E8D2C834E9B}" presName="vert1" presStyleCnt="0"/>
      <dgm:spPr/>
    </dgm:pt>
    <dgm:pt modelId="{FB70B5F0-39FB-42AA-B639-8E2F6C79A2EC}" type="pres">
      <dgm:prSet presAssocID="{144B4A4F-D0E5-4348-9D0D-BF435B2F7FCC}" presName="thickLine" presStyleLbl="alignNode1" presStyleIdx="1" presStyleCnt="7"/>
      <dgm:spPr/>
    </dgm:pt>
    <dgm:pt modelId="{CC9CC2AC-6DD8-4877-B751-EF332F240B72}" type="pres">
      <dgm:prSet presAssocID="{144B4A4F-D0E5-4348-9D0D-BF435B2F7FCC}" presName="horz1" presStyleCnt="0"/>
      <dgm:spPr/>
    </dgm:pt>
    <dgm:pt modelId="{DD052B1A-4ECC-455E-A398-3C792A284420}" type="pres">
      <dgm:prSet presAssocID="{144B4A4F-D0E5-4348-9D0D-BF435B2F7FCC}" presName="tx1" presStyleLbl="revTx" presStyleIdx="1" presStyleCnt="7"/>
      <dgm:spPr/>
    </dgm:pt>
    <dgm:pt modelId="{06D9D8BD-B4A5-47DA-95CD-6346BF16F6FF}" type="pres">
      <dgm:prSet presAssocID="{144B4A4F-D0E5-4348-9D0D-BF435B2F7FCC}" presName="vert1" presStyleCnt="0"/>
      <dgm:spPr/>
    </dgm:pt>
    <dgm:pt modelId="{2922EC78-D223-4ED4-8372-146BA90A38A6}" type="pres">
      <dgm:prSet presAssocID="{06E95EAF-DFC1-4282-A985-0A04E2B64211}" presName="thickLine" presStyleLbl="alignNode1" presStyleIdx="2" presStyleCnt="7"/>
      <dgm:spPr/>
    </dgm:pt>
    <dgm:pt modelId="{34725F33-55AF-433C-9E40-EE5B63F27537}" type="pres">
      <dgm:prSet presAssocID="{06E95EAF-DFC1-4282-A985-0A04E2B64211}" presName="horz1" presStyleCnt="0"/>
      <dgm:spPr/>
    </dgm:pt>
    <dgm:pt modelId="{85C212F3-AC94-4907-8967-6FD5624D344B}" type="pres">
      <dgm:prSet presAssocID="{06E95EAF-DFC1-4282-A985-0A04E2B64211}" presName="tx1" presStyleLbl="revTx" presStyleIdx="2" presStyleCnt="7"/>
      <dgm:spPr/>
    </dgm:pt>
    <dgm:pt modelId="{FAF21DE0-C86A-4CCD-8E2B-EA39738401A8}" type="pres">
      <dgm:prSet presAssocID="{06E95EAF-DFC1-4282-A985-0A04E2B64211}" presName="vert1" presStyleCnt="0"/>
      <dgm:spPr/>
    </dgm:pt>
    <dgm:pt modelId="{8B78F1CC-19AA-4412-A7D2-C517800B8925}" type="pres">
      <dgm:prSet presAssocID="{EC575F48-436E-4EBD-A671-82CF476CD6B3}" presName="thickLine" presStyleLbl="alignNode1" presStyleIdx="3" presStyleCnt="7"/>
      <dgm:spPr/>
    </dgm:pt>
    <dgm:pt modelId="{A82D5A32-9DDC-4F26-A84C-908161947C76}" type="pres">
      <dgm:prSet presAssocID="{EC575F48-436E-4EBD-A671-82CF476CD6B3}" presName="horz1" presStyleCnt="0"/>
      <dgm:spPr/>
    </dgm:pt>
    <dgm:pt modelId="{0B6BBE8D-0173-4321-B171-2DCC2D621DD0}" type="pres">
      <dgm:prSet presAssocID="{EC575F48-436E-4EBD-A671-82CF476CD6B3}" presName="tx1" presStyleLbl="revTx" presStyleIdx="3" presStyleCnt="7"/>
      <dgm:spPr/>
    </dgm:pt>
    <dgm:pt modelId="{FC09D911-6E19-4A3D-A57D-C34133BDDA58}" type="pres">
      <dgm:prSet presAssocID="{EC575F48-436E-4EBD-A671-82CF476CD6B3}" presName="vert1" presStyleCnt="0"/>
      <dgm:spPr/>
    </dgm:pt>
    <dgm:pt modelId="{761718E1-9EA1-4394-ACFF-DE34F668DA79}" type="pres">
      <dgm:prSet presAssocID="{3B1AD49E-A7A1-45E5-B0BF-05807CCFB943}" presName="thickLine" presStyleLbl="alignNode1" presStyleIdx="4" presStyleCnt="7"/>
      <dgm:spPr/>
    </dgm:pt>
    <dgm:pt modelId="{F9EAEAAF-AA6D-44B3-8A49-840F0776FD12}" type="pres">
      <dgm:prSet presAssocID="{3B1AD49E-A7A1-45E5-B0BF-05807CCFB943}" presName="horz1" presStyleCnt="0"/>
      <dgm:spPr/>
    </dgm:pt>
    <dgm:pt modelId="{2E0CA522-4E90-4573-9989-1AB9B234E5A8}" type="pres">
      <dgm:prSet presAssocID="{3B1AD49E-A7A1-45E5-B0BF-05807CCFB943}" presName="tx1" presStyleLbl="revTx" presStyleIdx="4" presStyleCnt="7"/>
      <dgm:spPr/>
    </dgm:pt>
    <dgm:pt modelId="{52FAF02D-63C7-4A5F-B3C5-1DF8DFAB1F01}" type="pres">
      <dgm:prSet presAssocID="{3B1AD49E-A7A1-45E5-B0BF-05807CCFB943}" presName="vert1" presStyleCnt="0"/>
      <dgm:spPr/>
    </dgm:pt>
    <dgm:pt modelId="{342FC5F1-D14E-453C-896C-E5F07047D5C7}" type="pres">
      <dgm:prSet presAssocID="{6639DF77-C347-451F-B75C-1CB504369A7D}" presName="thickLine" presStyleLbl="alignNode1" presStyleIdx="5" presStyleCnt="7"/>
      <dgm:spPr/>
    </dgm:pt>
    <dgm:pt modelId="{AF89CB43-34A7-43DD-A527-AA0E2485A3AC}" type="pres">
      <dgm:prSet presAssocID="{6639DF77-C347-451F-B75C-1CB504369A7D}" presName="horz1" presStyleCnt="0"/>
      <dgm:spPr/>
    </dgm:pt>
    <dgm:pt modelId="{4898DE22-B451-4ECB-8718-AF83E08642E7}" type="pres">
      <dgm:prSet presAssocID="{6639DF77-C347-451F-B75C-1CB504369A7D}" presName="tx1" presStyleLbl="revTx" presStyleIdx="5" presStyleCnt="7"/>
      <dgm:spPr/>
    </dgm:pt>
    <dgm:pt modelId="{C0141B33-4E79-4465-8181-78511E05189C}" type="pres">
      <dgm:prSet presAssocID="{6639DF77-C347-451F-B75C-1CB504369A7D}" presName="vert1" presStyleCnt="0"/>
      <dgm:spPr/>
    </dgm:pt>
    <dgm:pt modelId="{6B6B2767-B12B-4C29-BD32-CCF7229EE116}" type="pres">
      <dgm:prSet presAssocID="{C12D9430-5D78-4EFC-8380-48863352F367}" presName="thickLine" presStyleLbl="alignNode1" presStyleIdx="6" presStyleCnt="7"/>
      <dgm:spPr/>
    </dgm:pt>
    <dgm:pt modelId="{8BA4DF06-44D3-4663-85E2-C6E1457276F3}" type="pres">
      <dgm:prSet presAssocID="{C12D9430-5D78-4EFC-8380-48863352F367}" presName="horz1" presStyleCnt="0"/>
      <dgm:spPr/>
    </dgm:pt>
    <dgm:pt modelId="{36B00372-EEFA-4033-90E7-B5A7A7C7039C}" type="pres">
      <dgm:prSet presAssocID="{C12D9430-5D78-4EFC-8380-48863352F367}" presName="tx1" presStyleLbl="revTx" presStyleIdx="6" presStyleCnt="7"/>
      <dgm:spPr/>
    </dgm:pt>
    <dgm:pt modelId="{10220947-5AB5-434C-B637-ED265B74675F}" type="pres">
      <dgm:prSet presAssocID="{C12D9430-5D78-4EFC-8380-48863352F367}" presName="vert1" presStyleCnt="0"/>
      <dgm:spPr/>
    </dgm:pt>
  </dgm:ptLst>
  <dgm:cxnLst>
    <dgm:cxn modelId="{7EBF0D0A-C82B-4B74-9020-5D0D441A5F79}" type="presOf" srcId="{144B4A4F-D0E5-4348-9D0D-BF435B2F7FCC}" destId="{DD052B1A-4ECC-455E-A398-3C792A284420}" srcOrd="0" destOrd="0" presId="urn:microsoft.com/office/officeart/2008/layout/LinedList"/>
    <dgm:cxn modelId="{6A578F35-20C8-475D-B1E5-F2173C642139}" srcId="{4092A17C-74E4-4109-9060-A89C4C93CF4A}" destId="{3B1AD49E-A7A1-45E5-B0BF-05807CCFB943}" srcOrd="4" destOrd="0" parTransId="{8BEC19D3-5149-4AB2-90BF-9D340D62D5AA}" sibTransId="{4CA3F77C-4A00-45B4-97CA-023EC253333B}"/>
    <dgm:cxn modelId="{3958CC37-CBAE-4CE7-8565-0AB764265E89}" type="presOf" srcId="{4092A17C-74E4-4109-9060-A89C4C93CF4A}" destId="{EC2C5EE7-57B7-4EA5-B60C-6C120F8FD836}" srcOrd="0" destOrd="0" presId="urn:microsoft.com/office/officeart/2008/layout/LinedList"/>
    <dgm:cxn modelId="{3FAE5242-BB6C-4F9B-976A-99C05BB618C9}" type="presOf" srcId="{69B3A7BB-6693-4834-A6C5-9E8D2C834E9B}" destId="{F8F3AD26-DF9F-48A9-813B-597A6A48E0A1}" srcOrd="0" destOrd="0" presId="urn:microsoft.com/office/officeart/2008/layout/LinedList"/>
    <dgm:cxn modelId="{7A694648-D556-4339-B303-A2FCAF5CE934}" srcId="{4092A17C-74E4-4109-9060-A89C4C93CF4A}" destId="{69B3A7BB-6693-4834-A6C5-9E8D2C834E9B}" srcOrd="0" destOrd="0" parTransId="{04FC3E34-A265-4753-BA40-3B640D3D43B7}" sibTransId="{E9291024-E9D2-443F-8CC9-9A93D12B806B}"/>
    <dgm:cxn modelId="{FEDE866C-7E4B-4BD5-AD62-AA4686C26A45}" type="presOf" srcId="{EC575F48-436E-4EBD-A671-82CF476CD6B3}" destId="{0B6BBE8D-0173-4321-B171-2DCC2D621DD0}" srcOrd="0" destOrd="0" presId="urn:microsoft.com/office/officeart/2008/layout/LinedList"/>
    <dgm:cxn modelId="{E6FDF373-9C08-4E3A-8E18-E9D0793888AE}" srcId="{4092A17C-74E4-4109-9060-A89C4C93CF4A}" destId="{C12D9430-5D78-4EFC-8380-48863352F367}" srcOrd="6" destOrd="0" parTransId="{21576E1E-DD71-4C2F-B026-8C4A2F589C9E}" sibTransId="{0C0A2BF7-5A96-401E-A933-BAC06E9838BF}"/>
    <dgm:cxn modelId="{558D9076-ADCC-4E68-B4FC-50860DF76FD6}" srcId="{4092A17C-74E4-4109-9060-A89C4C93CF4A}" destId="{EC575F48-436E-4EBD-A671-82CF476CD6B3}" srcOrd="3" destOrd="0" parTransId="{BFEB4CEB-0A89-490F-A278-3B48FC889393}" sibTransId="{19B2ED16-BBAB-4D80-A39B-F660B3F3F8D0}"/>
    <dgm:cxn modelId="{62ADDD78-E263-4C98-B077-EB6B018ED303}" type="presOf" srcId="{6639DF77-C347-451F-B75C-1CB504369A7D}" destId="{4898DE22-B451-4ECB-8718-AF83E08642E7}" srcOrd="0" destOrd="0" presId="urn:microsoft.com/office/officeart/2008/layout/LinedList"/>
    <dgm:cxn modelId="{55291982-8B7E-49C4-B503-949BCBA3CFE2}" type="presOf" srcId="{C12D9430-5D78-4EFC-8380-48863352F367}" destId="{36B00372-EEFA-4033-90E7-B5A7A7C7039C}" srcOrd="0" destOrd="0" presId="urn:microsoft.com/office/officeart/2008/layout/LinedList"/>
    <dgm:cxn modelId="{283FDD82-7995-44A3-BB26-8869A090BEFA}" type="presOf" srcId="{3B1AD49E-A7A1-45E5-B0BF-05807CCFB943}" destId="{2E0CA522-4E90-4573-9989-1AB9B234E5A8}" srcOrd="0" destOrd="0" presId="urn:microsoft.com/office/officeart/2008/layout/LinedList"/>
    <dgm:cxn modelId="{875DC2AB-45D5-4046-BBF5-73A712212486}" type="presOf" srcId="{06E95EAF-DFC1-4282-A985-0A04E2B64211}" destId="{85C212F3-AC94-4907-8967-6FD5624D344B}" srcOrd="0" destOrd="0" presId="urn:microsoft.com/office/officeart/2008/layout/LinedList"/>
    <dgm:cxn modelId="{BB12DFBF-2883-4E95-8A58-B4EAB2FFC1A5}" srcId="{4092A17C-74E4-4109-9060-A89C4C93CF4A}" destId="{06E95EAF-DFC1-4282-A985-0A04E2B64211}" srcOrd="2" destOrd="0" parTransId="{96882E20-25A7-41CD-8D88-0BF928641E85}" sibTransId="{DD903FCD-8C92-41E3-800B-20D73F83F81E}"/>
    <dgm:cxn modelId="{7B9C2DEF-6DE1-4E91-AF51-292ADA2DCBA7}" srcId="{4092A17C-74E4-4109-9060-A89C4C93CF4A}" destId="{6639DF77-C347-451F-B75C-1CB504369A7D}" srcOrd="5" destOrd="0" parTransId="{8EEEFAD3-CBD6-4BEF-BCE9-F9C2C8CF306E}" sibTransId="{4D824FF3-521F-49BD-8D96-C8AD70F84747}"/>
    <dgm:cxn modelId="{9BE7BDFC-05DA-4809-A95D-7B9480D98025}" srcId="{4092A17C-74E4-4109-9060-A89C4C93CF4A}" destId="{144B4A4F-D0E5-4348-9D0D-BF435B2F7FCC}" srcOrd="1" destOrd="0" parTransId="{21585AEB-2C89-4CF7-8B57-2EC5B6732218}" sibTransId="{A7257FEF-EC2A-488E-B30B-EC3100645FEF}"/>
    <dgm:cxn modelId="{FEFFC763-486B-4194-B108-71C0C6EAA30B}" type="presParOf" srcId="{EC2C5EE7-57B7-4EA5-B60C-6C120F8FD836}" destId="{C1093BAD-F58C-4367-B83D-58CA9492F7A7}" srcOrd="0" destOrd="0" presId="urn:microsoft.com/office/officeart/2008/layout/LinedList"/>
    <dgm:cxn modelId="{4343C7B0-66A4-432B-B9F1-8D63FBB8999A}" type="presParOf" srcId="{EC2C5EE7-57B7-4EA5-B60C-6C120F8FD836}" destId="{DA0F111A-08E5-46E5-ACB5-ED46FAF2A851}" srcOrd="1" destOrd="0" presId="urn:microsoft.com/office/officeart/2008/layout/LinedList"/>
    <dgm:cxn modelId="{5E71CD80-7920-4DF2-B496-6D8F15684CA9}" type="presParOf" srcId="{DA0F111A-08E5-46E5-ACB5-ED46FAF2A851}" destId="{F8F3AD26-DF9F-48A9-813B-597A6A48E0A1}" srcOrd="0" destOrd="0" presId="urn:microsoft.com/office/officeart/2008/layout/LinedList"/>
    <dgm:cxn modelId="{2C8F5CBF-00BB-4006-A7AF-1D326F4C8D0B}" type="presParOf" srcId="{DA0F111A-08E5-46E5-ACB5-ED46FAF2A851}" destId="{025F4E42-20FD-465D-BFFB-2E754C07117E}" srcOrd="1" destOrd="0" presId="urn:microsoft.com/office/officeart/2008/layout/LinedList"/>
    <dgm:cxn modelId="{E171340B-560C-4976-8C4D-1810C623F4CA}" type="presParOf" srcId="{EC2C5EE7-57B7-4EA5-B60C-6C120F8FD836}" destId="{FB70B5F0-39FB-42AA-B639-8E2F6C79A2EC}" srcOrd="2" destOrd="0" presId="urn:microsoft.com/office/officeart/2008/layout/LinedList"/>
    <dgm:cxn modelId="{721D81C9-F3D4-4F5C-8CE7-76040244547C}" type="presParOf" srcId="{EC2C5EE7-57B7-4EA5-B60C-6C120F8FD836}" destId="{CC9CC2AC-6DD8-4877-B751-EF332F240B72}" srcOrd="3" destOrd="0" presId="urn:microsoft.com/office/officeart/2008/layout/LinedList"/>
    <dgm:cxn modelId="{D344E9F3-BC96-41C4-BB1F-7DAF49A68C09}" type="presParOf" srcId="{CC9CC2AC-6DD8-4877-B751-EF332F240B72}" destId="{DD052B1A-4ECC-455E-A398-3C792A284420}" srcOrd="0" destOrd="0" presId="urn:microsoft.com/office/officeart/2008/layout/LinedList"/>
    <dgm:cxn modelId="{A2F79076-3EE9-495C-9692-63B61B47EB0B}" type="presParOf" srcId="{CC9CC2AC-6DD8-4877-B751-EF332F240B72}" destId="{06D9D8BD-B4A5-47DA-95CD-6346BF16F6FF}" srcOrd="1" destOrd="0" presId="urn:microsoft.com/office/officeart/2008/layout/LinedList"/>
    <dgm:cxn modelId="{F9CFCB51-9D47-4BA8-AA5B-ECA3BE6F028E}" type="presParOf" srcId="{EC2C5EE7-57B7-4EA5-B60C-6C120F8FD836}" destId="{2922EC78-D223-4ED4-8372-146BA90A38A6}" srcOrd="4" destOrd="0" presId="urn:microsoft.com/office/officeart/2008/layout/LinedList"/>
    <dgm:cxn modelId="{76C24C99-0AEE-44B2-B9F5-B5FA79F6D290}" type="presParOf" srcId="{EC2C5EE7-57B7-4EA5-B60C-6C120F8FD836}" destId="{34725F33-55AF-433C-9E40-EE5B63F27537}" srcOrd="5" destOrd="0" presId="urn:microsoft.com/office/officeart/2008/layout/LinedList"/>
    <dgm:cxn modelId="{36370F67-8E6A-4FAF-BE3E-766297FB99BC}" type="presParOf" srcId="{34725F33-55AF-433C-9E40-EE5B63F27537}" destId="{85C212F3-AC94-4907-8967-6FD5624D344B}" srcOrd="0" destOrd="0" presId="urn:microsoft.com/office/officeart/2008/layout/LinedList"/>
    <dgm:cxn modelId="{239C4BC6-8410-4099-B3E8-5A04C237791D}" type="presParOf" srcId="{34725F33-55AF-433C-9E40-EE5B63F27537}" destId="{FAF21DE0-C86A-4CCD-8E2B-EA39738401A8}" srcOrd="1" destOrd="0" presId="urn:microsoft.com/office/officeart/2008/layout/LinedList"/>
    <dgm:cxn modelId="{FFE8264A-8BD0-47EC-A1D8-A523C80F617B}" type="presParOf" srcId="{EC2C5EE7-57B7-4EA5-B60C-6C120F8FD836}" destId="{8B78F1CC-19AA-4412-A7D2-C517800B8925}" srcOrd="6" destOrd="0" presId="urn:microsoft.com/office/officeart/2008/layout/LinedList"/>
    <dgm:cxn modelId="{917102E7-C6B9-437F-BA78-32236A35106D}" type="presParOf" srcId="{EC2C5EE7-57B7-4EA5-B60C-6C120F8FD836}" destId="{A82D5A32-9DDC-4F26-A84C-908161947C76}" srcOrd="7" destOrd="0" presId="urn:microsoft.com/office/officeart/2008/layout/LinedList"/>
    <dgm:cxn modelId="{A4D9E4D8-A4F9-4133-B8B1-7234D16F60EA}" type="presParOf" srcId="{A82D5A32-9DDC-4F26-A84C-908161947C76}" destId="{0B6BBE8D-0173-4321-B171-2DCC2D621DD0}" srcOrd="0" destOrd="0" presId="urn:microsoft.com/office/officeart/2008/layout/LinedList"/>
    <dgm:cxn modelId="{262CF745-E81E-4AD3-A530-24E51C422F04}" type="presParOf" srcId="{A82D5A32-9DDC-4F26-A84C-908161947C76}" destId="{FC09D911-6E19-4A3D-A57D-C34133BDDA58}" srcOrd="1" destOrd="0" presId="urn:microsoft.com/office/officeart/2008/layout/LinedList"/>
    <dgm:cxn modelId="{B22BD30A-9585-40FD-AC85-5619364CA2DE}" type="presParOf" srcId="{EC2C5EE7-57B7-4EA5-B60C-6C120F8FD836}" destId="{761718E1-9EA1-4394-ACFF-DE34F668DA79}" srcOrd="8" destOrd="0" presId="urn:microsoft.com/office/officeart/2008/layout/LinedList"/>
    <dgm:cxn modelId="{8022C77A-B142-4309-9A6B-0E47DA42F7D5}" type="presParOf" srcId="{EC2C5EE7-57B7-4EA5-B60C-6C120F8FD836}" destId="{F9EAEAAF-AA6D-44B3-8A49-840F0776FD12}" srcOrd="9" destOrd="0" presId="urn:microsoft.com/office/officeart/2008/layout/LinedList"/>
    <dgm:cxn modelId="{6D002555-7C35-473D-8D64-087CFF35308A}" type="presParOf" srcId="{F9EAEAAF-AA6D-44B3-8A49-840F0776FD12}" destId="{2E0CA522-4E90-4573-9989-1AB9B234E5A8}" srcOrd="0" destOrd="0" presId="urn:microsoft.com/office/officeart/2008/layout/LinedList"/>
    <dgm:cxn modelId="{87EC154C-0412-4B5D-9445-7DD4F1A19F44}" type="presParOf" srcId="{F9EAEAAF-AA6D-44B3-8A49-840F0776FD12}" destId="{52FAF02D-63C7-4A5F-B3C5-1DF8DFAB1F01}" srcOrd="1" destOrd="0" presId="urn:microsoft.com/office/officeart/2008/layout/LinedList"/>
    <dgm:cxn modelId="{AA3AFB15-0E47-49F2-A6A4-B88B9DD97240}" type="presParOf" srcId="{EC2C5EE7-57B7-4EA5-B60C-6C120F8FD836}" destId="{342FC5F1-D14E-453C-896C-E5F07047D5C7}" srcOrd="10" destOrd="0" presId="urn:microsoft.com/office/officeart/2008/layout/LinedList"/>
    <dgm:cxn modelId="{69CAE405-B315-47A6-9912-40F27D54002D}" type="presParOf" srcId="{EC2C5EE7-57B7-4EA5-B60C-6C120F8FD836}" destId="{AF89CB43-34A7-43DD-A527-AA0E2485A3AC}" srcOrd="11" destOrd="0" presId="urn:microsoft.com/office/officeart/2008/layout/LinedList"/>
    <dgm:cxn modelId="{95D41252-7FE5-41E2-8C9A-F8DE04113747}" type="presParOf" srcId="{AF89CB43-34A7-43DD-A527-AA0E2485A3AC}" destId="{4898DE22-B451-4ECB-8718-AF83E08642E7}" srcOrd="0" destOrd="0" presId="urn:microsoft.com/office/officeart/2008/layout/LinedList"/>
    <dgm:cxn modelId="{CF482D02-2C0B-4327-9FCC-3124C2308CA8}" type="presParOf" srcId="{AF89CB43-34A7-43DD-A527-AA0E2485A3AC}" destId="{C0141B33-4E79-4465-8181-78511E05189C}" srcOrd="1" destOrd="0" presId="urn:microsoft.com/office/officeart/2008/layout/LinedList"/>
    <dgm:cxn modelId="{F5046640-68A4-48B8-BACA-B73B4312C536}" type="presParOf" srcId="{EC2C5EE7-57B7-4EA5-B60C-6C120F8FD836}" destId="{6B6B2767-B12B-4C29-BD32-CCF7229EE116}" srcOrd="12" destOrd="0" presId="urn:microsoft.com/office/officeart/2008/layout/LinedList"/>
    <dgm:cxn modelId="{733AFA19-EB7E-4109-9194-BBC551158048}" type="presParOf" srcId="{EC2C5EE7-57B7-4EA5-B60C-6C120F8FD836}" destId="{8BA4DF06-44D3-4663-85E2-C6E1457276F3}" srcOrd="13" destOrd="0" presId="urn:microsoft.com/office/officeart/2008/layout/LinedList"/>
    <dgm:cxn modelId="{4E2C1696-D9DC-47E8-BFF1-13568C2F728B}" type="presParOf" srcId="{8BA4DF06-44D3-4663-85E2-C6E1457276F3}" destId="{36B00372-EEFA-4033-90E7-B5A7A7C7039C}" srcOrd="0" destOrd="0" presId="urn:microsoft.com/office/officeart/2008/layout/LinedList"/>
    <dgm:cxn modelId="{FC7642C5-674F-4394-8081-65A5E623A99F}" type="presParOf" srcId="{8BA4DF06-44D3-4663-85E2-C6E1457276F3}" destId="{10220947-5AB5-434C-B637-ED265B7467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8E748B-2680-466E-BB11-AFA846210A5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38AB1DC-B5CB-4988-8873-D5BF6C5B34D4}">
      <dgm:prSet custT="1"/>
      <dgm:spPr/>
      <dgm:t>
        <a:bodyPr/>
        <a:lstStyle/>
        <a:p>
          <a:r>
            <a:rPr lang="de-DE" sz="3200" b="0" i="0" baseline="0" dirty="0"/>
            <a:t>„Unser Körper ist der </a:t>
          </a:r>
          <a:r>
            <a:rPr lang="de-DE" sz="3200" b="0" i="0" baseline="0" dirty="0" err="1"/>
            <a:t>Über·setzter</a:t>
          </a:r>
          <a:r>
            <a:rPr lang="de-DE" sz="3200" b="0" i="0" baseline="0" dirty="0"/>
            <a:t> der Seele in das </a:t>
          </a:r>
          <a:r>
            <a:rPr lang="de-DE" sz="3200" b="0" i="0" baseline="0" dirty="0" err="1"/>
            <a:t>Sicht·bare</a:t>
          </a:r>
          <a:r>
            <a:rPr lang="de-DE" sz="3200" b="0" i="0" baseline="0" dirty="0"/>
            <a:t>.“ </a:t>
          </a:r>
          <a:endParaRPr lang="en-US" sz="3200" dirty="0"/>
        </a:p>
      </dgm:t>
    </dgm:pt>
    <dgm:pt modelId="{5558CC2D-3632-4292-8150-8FDE36DC0787}" type="parTrans" cxnId="{EC6A1A40-23B7-4515-BBBF-589885CF4C15}">
      <dgm:prSet/>
      <dgm:spPr/>
      <dgm:t>
        <a:bodyPr/>
        <a:lstStyle/>
        <a:p>
          <a:endParaRPr lang="en-US"/>
        </a:p>
      </dgm:t>
    </dgm:pt>
    <dgm:pt modelId="{AAA4F054-8EF5-4978-B8A4-870477F95E6B}" type="sibTrans" cxnId="{EC6A1A40-23B7-4515-BBBF-589885CF4C15}">
      <dgm:prSet/>
      <dgm:spPr/>
      <dgm:t>
        <a:bodyPr/>
        <a:lstStyle/>
        <a:p>
          <a:endParaRPr lang="en-US"/>
        </a:p>
      </dgm:t>
    </dgm:pt>
    <dgm:pt modelId="{179E0CC8-3D6F-423B-8C6C-D037AC7CD905}">
      <dgm:prSet custT="1"/>
      <dgm:spPr/>
      <dgm:t>
        <a:bodyPr/>
        <a:lstStyle/>
        <a:p>
          <a:r>
            <a:rPr lang="de-DE" sz="3200" b="0" i="0" baseline="0" dirty="0"/>
            <a:t>Jede </a:t>
          </a:r>
          <a:r>
            <a:rPr lang="de-DE" sz="3200" b="0" i="0" baseline="0" dirty="0">
              <a:solidFill>
                <a:schemeClr val="accent1">
                  <a:lumMod val="60000"/>
                  <a:lumOff val="40000"/>
                </a:schemeClr>
              </a:solidFill>
            </a:rPr>
            <a:t>innere Bewegung</a:t>
          </a:r>
          <a:r>
            <a:rPr lang="de-DE" sz="3200" b="0" i="0" baseline="0" dirty="0"/>
            <a:t>, Gefühle, Emotionen, Wünsche drücken sich durch unseren Körper aus </a:t>
          </a:r>
          <a:endParaRPr lang="en-US" sz="3200" dirty="0"/>
        </a:p>
      </dgm:t>
    </dgm:pt>
    <dgm:pt modelId="{ADDBB524-B58F-44B6-BCAA-F5996CBFB4B0}" type="parTrans" cxnId="{5DDD6ADE-8BBA-403F-89F9-037B1CFD8C54}">
      <dgm:prSet/>
      <dgm:spPr/>
      <dgm:t>
        <a:bodyPr/>
        <a:lstStyle/>
        <a:p>
          <a:endParaRPr lang="en-US"/>
        </a:p>
      </dgm:t>
    </dgm:pt>
    <dgm:pt modelId="{5FF824B0-1A0F-49A1-ACE4-507F4923031B}" type="sibTrans" cxnId="{5DDD6ADE-8BBA-403F-89F9-037B1CFD8C54}">
      <dgm:prSet/>
      <dgm:spPr/>
      <dgm:t>
        <a:bodyPr/>
        <a:lstStyle/>
        <a:p>
          <a:endParaRPr lang="en-US"/>
        </a:p>
      </dgm:t>
    </dgm:pt>
    <dgm:pt modelId="{E46E5565-9A9B-4F0F-9D17-13A712881F72}">
      <dgm:prSet custT="1"/>
      <dgm:spPr/>
      <dgm:t>
        <a:bodyPr/>
        <a:lstStyle/>
        <a:p>
          <a:r>
            <a:rPr lang="de-DE" sz="3200" b="0" i="0" baseline="0" dirty="0"/>
            <a:t>Wir nehmen uns </a:t>
          </a:r>
          <a:r>
            <a:rPr lang="de-DE" sz="3200" b="1" i="0" baseline="0" dirty="0"/>
            <a:t>Selbst</a:t>
          </a:r>
          <a:r>
            <a:rPr lang="de-DE" sz="3200" b="0" i="0" baseline="0" dirty="0"/>
            <a:t> und unsere </a:t>
          </a:r>
          <a:r>
            <a:rPr lang="de-DE" sz="3200" b="1" i="0" baseline="0" dirty="0"/>
            <a:t>Umwelt</a:t>
          </a:r>
          <a:r>
            <a:rPr lang="de-DE" sz="3200" b="0" i="0" baseline="0" dirty="0"/>
            <a:t> durch unseren Körper wahr.  (S. Molcho,1983)</a:t>
          </a:r>
          <a:endParaRPr lang="en-US" sz="3200" dirty="0"/>
        </a:p>
      </dgm:t>
    </dgm:pt>
    <dgm:pt modelId="{2F3FABDD-A322-4094-A09D-89743F26B235}" type="parTrans" cxnId="{9FBC85E1-799A-4F1D-B74A-C81330001460}">
      <dgm:prSet/>
      <dgm:spPr/>
      <dgm:t>
        <a:bodyPr/>
        <a:lstStyle/>
        <a:p>
          <a:endParaRPr lang="en-US"/>
        </a:p>
      </dgm:t>
    </dgm:pt>
    <dgm:pt modelId="{D1BC79D1-7124-4AFE-92AA-387A7BC8A10C}" type="sibTrans" cxnId="{9FBC85E1-799A-4F1D-B74A-C81330001460}">
      <dgm:prSet/>
      <dgm:spPr/>
      <dgm:t>
        <a:bodyPr/>
        <a:lstStyle/>
        <a:p>
          <a:endParaRPr lang="en-US"/>
        </a:p>
      </dgm:t>
    </dgm:pt>
    <dgm:pt modelId="{86D5FAA7-51E8-4F59-89CD-842C7CFAC1C7}" type="pres">
      <dgm:prSet presAssocID="{658E748B-2680-466E-BB11-AFA846210A56}" presName="vert0" presStyleCnt="0">
        <dgm:presLayoutVars>
          <dgm:dir/>
          <dgm:animOne val="branch"/>
          <dgm:animLvl val="lvl"/>
        </dgm:presLayoutVars>
      </dgm:prSet>
      <dgm:spPr/>
    </dgm:pt>
    <dgm:pt modelId="{2D13F77A-A564-4026-9B46-D16820F1C9E4}" type="pres">
      <dgm:prSet presAssocID="{538AB1DC-B5CB-4988-8873-D5BF6C5B34D4}" presName="thickLine" presStyleLbl="alignNode1" presStyleIdx="0" presStyleCnt="3"/>
      <dgm:spPr/>
    </dgm:pt>
    <dgm:pt modelId="{7C2A7D4C-DCD7-4D7A-970B-C503558691E9}" type="pres">
      <dgm:prSet presAssocID="{538AB1DC-B5CB-4988-8873-D5BF6C5B34D4}" presName="horz1" presStyleCnt="0"/>
      <dgm:spPr/>
    </dgm:pt>
    <dgm:pt modelId="{9B51552C-CF35-4E4A-A685-2ACD0C842A88}" type="pres">
      <dgm:prSet presAssocID="{538AB1DC-B5CB-4988-8873-D5BF6C5B34D4}" presName="tx1" presStyleLbl="revTx" presStyleIdx="0" presStyleCnt="3"/>
      <dgm:spPr/>
    </dgm:pt>
    <dgm:pt modelId="{D1A8DEC2-21F9-4FCB-9604-E36FEDECAC47}" type="pres">
      <dgm:prSet presAssocID="{538AB1DC-B5CB-4988-8873-D5BF6C5B34D4}" presName="vert1" presStyleCnt="0"/>
      <dgm:spPr/>
    </dgm:pt>
    <dgm:pt modelId="{D565C70D-D69F-40CD-BB02-7EFD47EABEB9}" type="pres">
      <dgm:prSet presAssocID="{179E0CC8-3D6F-423B-8C6C-D037AC7CD905}" presName="thickLine" presStyleLbl="alignNode1" presStyleIdx="1" presStyleCnt="3"/>
      <dgm:spPr/>
    </dgm:pt>
    <dgm:pt modelId="{0867AB66-1067-4D05-A336-BD30FF079058}" type="pres">
      <dgm:prSet presAssocID="{179E0CC8-3D6F-423B-8C6C-D037AC7CD905}" presName="horz1" presStyleCnt="0"/>
      <dgm:spPr/>
    </dgm:pt>
    <dgm:pt modelId="{49D7B862-DE56-454E-8660-A824CC14E962}" type="pres">
      <dgm:prSet presAssocID="{179E0CC8-3D6F-423B-8C6C-D037AC7CD905}" presName="tx1" presStyleLbl="revTx" presStyleIdx="1" presStyleCnt="3"/>
      <dgm:spPr/>
    </dgm:pt>
    <dgm:pt modelId="{17DA998C-6915-4188-B51F-8EC43FF186B7}" type="pres">
      <dgm:prSet presAssocID="{179E0CC8-3D6F-423B-8C6C-D037AC7CD905}" presName="vert1" presStyleCnt="0"/>
      <dgm:spPr/>
    </dgm:pt>
    <dgm:pt modelId="{6DA973D0-C056-4C20-BF80-7555A2A52901}" type="pres">
      <dgm:prSet presAssocID="{E46E5565-9A9B-4F0F-9D17-13A712881F72}" presName="thickLine" presStyleLbl="alignNode1" presStyleIdx="2" presStyleCnt="3"/>
      <dgm:spPr/>
    </dgm:pt>
    <dgm:pt modelId="{AD875F59-C141-4324-8335-7032C7B7F4C3}" type="pres">
      <dgm:prSet presAssocID="{E46E5565-9A9B-4F0F-9D17-13A712881F72}" presName="horz1" presStyleCnt="0"/>
      <dgm:spPr/>
    </dgm:pt>
    <dgm:pt modelId="{653CB483-5D31-48C1-861B-802F64292CD4}" type="pres">
      <dgm:prSet presAssocID="{E46E5565-9A9B-4F0F-9D17-13A712881F72}" presName="tx1" presStyleLbl="revTx" presStyleIdx="2" presStyleCnt="3"/>
      <dgm:spPr/>
    </dgm:pt>
    <dgm:pt modelId="{AFCCA654-448A-4E78-9241-58226062CA44}" type="pres">
      <dgm:prSet presAssocID="{E46E5565-9A9B-4F0F-9D17-13A712881F72}" presName="vert1" presStyleCnt="0"/>
      <dgm:spPr/>
    </dgm:pt>
  </dgm:ptLst>
  <dgm:cxnLst>
    <dgm:cxn modelId="{F51F1D20-DFD7-4626-B051-B657CE51C734}" type="presOf" srcId="{538AB1DC-B5CB-4988-8873-D5BF6C5B34D4}" destId="{9B51552C-CF35-4E4A-A685-2ACD0C842A88}" srcOrd="0" destOrd="0" presId="urn:microsoft.com/office/officeart/2008/layout/LinedList"/>
    <dgm:cxn modelId="{EC6A1A40-23B7-4515-BBBF-589885CF4C15}" srcId="{658E748B-2680-466E-BB11-AFA846210A56}" destId="{538AB1DC-B5CB-4988-8873-D5BF6C5B34D4}" srcOrd="0" destOrd="0" parTransId="{5558CC2D-3632-4292-8150-8FDE36DC0787}" sibTransId="{AAA4F054-8EF5-4978-B8A4-870477F95E6B}"/>
    <dgm:cxn modelId="{5DDD6ADE-8BBA-403F-89F9-037B1CFD8C54}" srcId="{658E748B-2680-466E-BB11-AFA846210A56}" destId="{179E0CC8-3D6F-423B-8C6C-D037AC7CD905}" srcOrd="1" destOrd="0" parTransId="{ADDBB524-B58F-44B6-BCAA-F5996CBFB4B0}" sibTransId="{5FF824B0-1A0F-49A1-ACE4-507F4923031B}"/>
    <dgm:cxn modelId="{9FBC85E1-799A-4F1D-B74A-C81330001460}" srcId="{658E748B-2680-466E-BB11-AFA846210A56}" destId="{E46E5565-9A9B-4F0F-9D17-13A712881F72}" srcOrd="2" destOrd="0" parTransId="{2F3FABDD-A322-4094-A09D-89743F26B235}" sibTransId="{D1BC79D1-7124-4AFE-92AA-387A7BC8A10C}"/>
    <dgm:cxn modelId="{9D2F3CF4-A9B4-4671-8D19-6C868629030E}" type="presOf" srcId="{658E748B-2680-466E-BB11-AFA846210A56}" destId="{86D5FAA7-51E8-4F59-89CD-842C7CFAC1C7}" srcOrd="0" destOrd="0" presId="urn:microsoft.com/office/officeart/2008/layout/LinedList"/>
    <dgm:cxn modelId="{45CDA4F5-B1D6-4136-A988-C2CA6B5F2942}" type="presOf" srcId="{179E0CC8-3D6F-423B-8C6C-D037AC7CD905}" destId="{49D7B862-DE56-454E-8660-A824CC14E962}" srcOrd="0" destOrd="0" presId="urn:microsoft.com/office/officeart/2008/layout/LinedList"/>
    <dgm:cxn modelId="{85617EFF-2119-4858-8121-F4160464DFEB}" type="presOf" srcId="{E46E5565-9A9B-4F0F-9D17-13A712881F72}" destId="{653CB483-5D31-48C1-861B-802F64292CD4}" srcOrd="0" destOrd="0" presId="urn:microsoft.com/office/officeart/2008/layout/LinedList"/>
    <dgm:cxn modelId="{5DB4811C-37CA-49E4-9088-5FBD82B673A3}" type="presParOf" srcId="{86D5FAA7-51E8-4F59-89CD-842C7CFAC1C7}" destId="{2D13F77A-A564-4026-9B46-D16820F1C9E4}" srcOrd="0" destOrd="0" presId="urn:microsoft.com/office/officeart/2008/layout/LinedList"/>
    <dgm:cxn modelId="{EBC7C6C5-6001-4A9C-AF45-8EF8686D0739}" type="presParOf" srcId="{86D5FAA7-51E8-4F59-89CD-842C7CFAC1C7}" destId="{7C2A7D4C-DCD7-4D7A-970B-C503558691E9}" srcOrd="1" destOrd="0" presId="urn:microsoft.com/office/officeart/2008/layout/LinedList"/>
    <dgm:cxn modelId="{6075574F-BA83-4B90-ACAA-F94D9BF146D2}" type="presParOf" srcId="{7C2A7D4C-DCD7-4D7A-970B-C503558691E9}" destId="{9B51552C-CF35-4E4A-A685-2ACD0C842A88}" srcOrd="0" destOrd="0" presId="urn:microsoft.com/office/officeart/2008/layout/LinedList"/>
    <dgm:cxn modelId="{29804338-C871-431B-89FC-1D2875DD348F}" type="presParOf" srcId="{7C2A7D4C-DCD7-4D7A-970B-C503558691E9}" destId="{D1A8DEC2-21F9-4FCB-9604-E36FEDECAC47}" srcOrd="1" destOrd="0" presId="urn:microsoft.com/office/officeart/2008/layout/LinedList"/>
    <dgm:cxn modelId="{0800E31A-C322-40C6-825A-86DF65AD1265}" type="presParOf" srcId="{86D5FAA7-51E8-4F59-89CD-842C7CFAC1C7}" destId="{D565C70D-D69F-40CD-BB02-7EFD47EABEB9}" srcOrd="2" destOrd="0" presId="urn:microsoft.com/office/officeart/2008/layout/LinedList"/>
    <dgm:cxn modelId="{3EF36075-50FD-4CE2-B535-590B4FC4FC0F}" type="presParOf" srcId="{86D5FAA7-51E8-4F59-89CD-842C7CFAC1C7}" destId="{0867AB66-1067-4D05-A336-BD30FF079058}" srcOrd="3" destOrd="0" presId="urn:microsoft.com/office/officeart/2008/layout/LinedList"/>
    <dgm:cxn modelId="{2FD57115-921C-4CC1-A780-6D9C357B220E}" type="presParOf" srcId="{0867AB66-1067-4D05-A336-BD30FF079058}" destId="{49D7B862-DE56-454E-8660-A824CC14E962}" srcOrd="0" destOrd="0" presId="urn:microsoft.com/office/officeart/2008/layout/LinedList"/>
    <dgm:cxn modelId="{1BE97B0D-B901-4C25-8AC7-786146081F5C}" type="presParOf" srcId="{0867AB66-1067-4D05-A336-BD30FF079058}" destId="{17DA998C-6915-4188-B51F-8EC43FF186B7}" srcOrd="1" destOrd="0" presId="urn:microsoft.com/office/officeart/2008/layout/LinedList"/>
    <dgm:cxn modelId="{4F07B02C-F481-4138-9B64-E51F8F375970}" type="presParOf" srcId="{86D5FAA7-51E8-4F59-89CD-842C7CFAC1C7}" destId="{6DA973D0-C056-4C20-BF80-7555A2A52901}" srcOrd="4" destOrd="0" presId="urn:microsoft.com/office/officeart/2008/layout/LinedList"/>
    <dgm:cxn modelId="{5B2C6D3B-76EA-429E-812B-3B3CFEE8300E}" type="presParOf" srcId="{86D5FAA7-51E8-4F59-89CD-842C7CFAC1C7}" destId="{AD875F59-C141-4324-8335-7032C7B7F4C3}" srcOrd="5" destOrd="0" presId="urn:microsoft.com/office/officeart/2008/layout/LinedList"/>
    <dgm:cxn modelId="{326C5FD8-E62E-4BF5-8074-506ABE5128BC}" type="presParOf" srcId="{AD875F59-C141-4324-8335-7032C7B7F4C3}" destId="{653CB483-5D31-48C1-861B-802F64292CD4}" srcOrd="0" destOrd="0" presId="urn:microsoft.com/office/officeart/2008/layout/LinedList"/>
    <dgm:cxn modelId="{8B6D46DB-36DA-4E1B-A0D3-F8B8F34572F7}" type="presParOf" srcId="{AD875F59-C141-4324-8335-7032C7B7F4C3}" destId="{AFCCA654-448A-4E78-9241-58226062CA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905991-6B45-4B6F-A738-CC146C9A484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B09FDA2-0E48-4826-8365-B965172DC575}">
      <dgm:prSet custT="1"/>
      <dgm:spPr/>
      <dgm:t>
        <a:bodyPr/>
        <a:lstStyle/>
        <a:p>
          <a:r>
            <a:rPr lang="de-DE" sz="2800" b="0" i="0" baseline="0" dirty="0"/>
            <a:t>Emotionen sind </a:t>
          </a:r>
          <a:r>
            <a:rPr lang="de-DE" sz="2800" b="0" i="0" baseline="0" dirty="0" err="1"/>
            <a:t>Verhaltens·muster</a:t>
          </a:r>
          <a:r>
            <a:rPr lang="de-DE" sz="2800" b="0" i="0" baseline="0" dirty="0"/>
            <a:t> und </a:t>
          </a:r>
          <a:r>
            <a:rPr lang="de-DE" sz="2800" b="0" i="0" baseline="0" dirty="0" err="1"/>
            <a:t>Bewertungs·muster</a:t>
          </a:r>
          <a:r>
            <a:rPr lang="de-DE" sz="2800" b="0" i="0" baseline="0" dirty="0"/>
            <a:t>. </a:t>
          </a:r>
          <a:endParaRPr lang="en-US" sz="2800" dirty="0"/>
        </a:p>
      </dgm:t>
    </dgm:pt>
    <dgm:pt modelId="{4737FCD2-62EA-4343-9F8A-850EB9D2A477}" type="parTrans" cxnId="{F50F0C39-75CE-4DDD-A65B-6454D86CB6F1}">
      <dgm:prSet/>
      <dgm:spPr/>
      <dgm:t>
        <a:bodyPr/>
        <a:lstStyle/>
        <a:p>
          <a:endParaRPr lang="en-US"/>
        </a:p>
      </dgm:t>
    </dgm:pt>
    <dgm:pt modelId="{63EEA5CF-8851-4738-B978-5DCD6E554C6E}" type="sibTrans" cxnId="{F50F0C39-75CE-4DDD-A65B-6454D86CB6F1}">
      <dgm:prSet/>
      <dgm:spPr/>
      <dgm:t>
        <a:bodyPr/>
        <a:lstStyle/>
        <a:p>
          <a:endParaRPr lang="en-US"/>
        </a:p>
      </dgm:t>
    </dgm:pt>
    <dgm:pt modelId="{AA8883ED-33EE-47CE-8140-DB3B7777A417}">
      <dgm:prSet custT="1"/>
      <dgm:spPr/>
      <dgm:t>
        <a:bodyPr/>
        <a:lstStyle/>
        <a:p>
          <a:r>
            <a:rPr lang="de-DE" sz="2800" b="0" i="0" baseline="0" dirty="0"/>
            <a:t>Diese sind im Laufe der menschlichen </a:t>
          </a:r>
          <a:r>
            <a:rPr lang="de-DE" sz="2800" b="0" i="0" baseline="0" dirty="0" err="1"/>
            <a:t>Ent·wicklung</a:t>
          </a:r>
          <a:r>
            <a:rPr lang="de-DE" sz="2800" b="0" i="0" baseline="0" dirty="0"/>
            <a:t> </a:t>
          </a:r>
          <a:r>
            <a:rPr lang="de-DE" sz="2800" b="0" i="0" baseline="0" dirty="0" err="1"/>
            <a:t>ent·standen</a:t>
          </a:r>
          <a:r>
            <a:rPr lang="de-DE" sz="2800" b="0" i="0" baseline="0" dirty="0"/>
            <a:t>.</a:t>
          </a:r>
          <a:endParaRPr lang="en-US" sz="2800" dirty="0"/>
        </a:p>
      </dgm:t>
    </dgm:pt>
    <dgm:pt modelId="{557B7F0F-8D6A-4E4B-99C2-BFB6996140A2}" type="parTrans" cxnId="{767DF9C1-BF5C-4512-9526-C97D8B4D2FC8}">
      <dgm:prSet/>
      <dgm:spPr/>
      <dgm:t>
        <a:bodyPr/>
        <a:lstStyle/>
        <a:p>
          <a:endParaRPr lang="en-US"/>
        </a:p>
      </dgm:t>
    </dgm:pt>
    <dgm:pt modelId="{A6E6A9FF-2489-43CF-8341-87A9E1DF1F8B}" type="sibTrans" cxnId="{767DF9C1-BF5C-4512-9526-C97D8B4D2FC8}">
      <dgm:prSet/>
      <dgm:spPr/>
      <dgm:t>
        <a:bodyPr/>
        <a:lstStyle/>
        <a:p>
          <a:endParaRPr lang="en-US"/>
        </a:p>
      </dgm:t>
    </dgm:pt>
    <dgm:pt modelId="{704EBD59-E783-48E8-92D5-68DC95BBE206}">
      <dgm:prSet custT="1"/>
      <dgm:spPr/>
      <dgm:t>
        <a:bodyPr/>
        <a:lstStyle/>
        <a:p>
          <a:r>
            <a:rPr lang="de-DE" sz="2800" b="0" i="0" baseline="0" dirty="0"/>
            <a:t>Emotionen helfen uns bei der Orientierung im Leben.</a:t>
          </a:r>
          <a:endParaRPr lang="en-US" sz="2800" dirty="0"/>
        </a:p>
      </dgm:t>
    </dgm:pt>
    <dgm:pt modelId="{6452C5C8-41AD-4DF2-B71E-F02614FFCD84}" type="parTrans" cxnId="{9EADBC78-2EFC-4E13-9ABA-3102C8AB6CD1}">
      <dgm:prSet/>
      <dgm:spPr/>
      <dgm:t>
        <a:bodyPr/>
        <a:lstStyle/>
        <a:p>
          <a:endParaRPr lang="en-US"/>
        </a:p>
      </dgm:t>
    </dgm:pt>
    <dgm:pt modelId="{6ED91B77-EAC1-43A6-96C9-456734FD691A}" type="sibTrans" cxnId="{9EADBC78-2EFC-4E13-9ABA-3102C8AB6CD1}">
      <dgm:prSet/>
      <dgm:spPr/>
      <dgm:t>
        <a:bodyPr/>
        <a:lstStyle/>
        <a:p>
          <a:endParaRPr lang="en-US"/>
        </a:p>
      </dgm:t>
    </dgm:pt>
    <dgm:pt modelId="{692C9202-D01D-4F2F-8F44-9FE12ED5920E}">
      <dgm:prSet custT="1"/>
      <dgm:spPr/>
      <dgm:t>
        <a:bodyPr/>
        <a:lstStyle/>
        <a:p>
          <a:r>
            <a:rPr lang="de-DE" sz="2800" b="0" i="0" baseline="0" dirty="0"/>
            <a:t>Wir bewerten mit Emotionen jede Situation. </a:t>
          </a:r>
          <a:endParaRPr lang="en-US" sz="2800" dirty="0"/>
        </a:p>
      </dgm:t>
    </dgm:pt>
    <dgm:pt modelId="{9AA506AD-C6A0-4FD3-AC2D-9F1316DEFE08}" type="parTrans" cxnId="{B0CD23C0-A20B-4EFD-BBA0-5BE32540CC92}">
      <dgm:prSet/>
      <dgm:spPr/>
      <dgm:t>
        <a:bodyPr/>
        <a:lstStyle/>
        <a:p>
          <a:endParaRPr lang="en-US"/>
        </a:p>
      </dgm:t>
    </dgm:pt>
    <dgm:pt modelId="{ED88CB62-A866-4BA8-9609-F280A9C8EBD4}" type="sibTrans" cxnId="{B0CD23C0-A20B-4EFD-BBA0-5BE32540CC92}">
      <dgm:prSet/>
      <dgm:spPr/>
      <dgm:t>
        <a:bodyPr/>
        <a:lstStyle/>
        <a:p>
          <a:endParaRPr lang="en-US"/>
        </a:p>
      </dgm:t>
    </dgm:pt>
    <dgm:pt modelId="{BE8617E9-9362-4305-98AC-F60ABD4AFD7B}">
      <dgm:prSet custT="1"/>
      <dgm:spPr/>
      <dgm:t>
        <a:bodyPr/>
        <a:lstStyle/>
        <a:p>
          <a:r>
            <a:rPr lang="de-DE" sz="2800" b="0" i="0" baseline="0" dirty="0"/>
            <a:t>Das passiert auch, wenn wir </a:t>
          </a:r>
          <a:r>
            <a:rPr lang="de-DE" sz="2800" b="0" i="0" u="sng" baseline="0" dirty="0"/>
            <a:t>nicht bewusst darüber nachdenken</a:t>
          </a:r>
          <a:r>
            <a:rPr lang="de-DE" sz="2800" b="0" i="0" baseline="0" dirty="0"/>
            <a:t>.  </a:t>
          </a:r>
          <a:endParaRPr lang="en-US" sz="2800" dirty="0"/>
        </a:p>
      </dgm:t>
    </dgm:pt>
    <dgm:pt modelId="{719FDA97-0BD0-4193-B16C-A4337769903F}" type="parTrans" cxnId="{3D8F237F-BED1-4865-862E-5907A5F8D7B9}">
      <dgm:prSet/>
      <dgm:spPr/>
      <dgm:t>
        <a:bodyPr/>
        <a:lstStyle/>
        <a:p>
          <a:endParaRPr lang="en-US"/>
        </a:p>
      </dgm:t>
    </dgm:pt>
    <dgm:pt modelId="{ADBD14B4-94E6-4C09-91F7-01EF145AA5FA}" type="sibTrans" cxnId="{3D8F237F-BED1-4865-862E-5907A5F8D7B9}">
      <dgm:prSet/>
      <dgm:spPr/>
      <dgm:t>
        <a:bodyPr/>
        <a:lstStyle/>
        <a:p>
          <a:endParaRPr lang="en-US"/>
        </a:p>
      </dgm:t>
    </dgm:pt>
    <dgm:pt modelId="{3E733B27-9C55-4C68-9DA8-CAC1C6408D92}" type="pres">
      <dgm:prSet presAssocID="{B0905991-6B45-4B6F-A738-CC146C9A484C}" presName="vert0" presStyleCnt="0">
        <dgm:presLayoutVars>
          <dgm:dir/>
          <dgm:animOne val="branch"/>
          <dgm:animLvl val="lvl"/>
        </dgm:presLayoutVars>
      </dgm:prSet>
      <dgm:spPr/>
    </dgm:pt>
    <dgm:pt modelId="{716E911A-06C5-4B89-81E1-60A1EC5FE38E}" type="pres">
      <dgm:prSet presAssocID="{2B09FDA2-0E48-4826-8365-B965172DC575}" presName="thickLine" presStyleLbl="alignNode1" presStyleIdx="0" presStyleCnt="5"/>
      <dgm:spPr/>
    </dgm:pt>
    <dgm:pt modelId="{520C4682-63DB-4EE1-BAEB-1222DDBA89F1}" type="pres">
      <dgm:prSet presAssocID="{2B09FDA2-0E48-4826-8365-B965172DC575}" presName="horz1" presStyleCnt="0"/>
      <dgm:spPr/>
    </dgm:pt>
    <dgm:pt modelId="{33494C08-106D-4A23-A070-738FA4EA495B}" type="pres">
      <dgm:prSet presAssocID="{2B09FDA2-0E48-4826-8365-B965172DC575}" presName="tx1" presStyleLbl="revTx" presStyleIdx="0" presStyleCnt="5"/>
      <dgm:spPr/>
    </dgm:pt>
    <dgm:pt modelId="{1D704A74-42BA-4127-8C5D-495F4FFD95E4}" type="pres">
      <dgm:prSet presAssocID="{2B09FDA2-0E48-4826-8365-B965172DC575}" presName="vert1" presStyleCnt="0"/>
      <dgm:spPr/>
    </dgm:pt>
    <dgm:pt modelId="{3BCAA5B9-1DD6-4944-80EB-EB439D03E0B6}" type="pres">
      <dgm:prSet presAssocID="{AA8883ED-33EE-47CE-8140-DB3B7777A417}" presName="thickLine" presStyleLbl="alignNode1" presStyleIdx="1" presStyleCnt="5"/>
      <dgm:spPr/>
    </dgm:pt>
    <dgm:pt modelId="{4DFAA6F0-84DD-49D5-A4E4-D0451F2FF573}" type="pres">
      <dgm:prSet presAssocID="{AA8883ED-33EE-47CE-8140-DB3B7777A417}" presName="horz1" presStyleCnt="0"/>
      <dgm:spPr/>
    </dgm:pt>
    <dgm:pt modelId="{4FCED797-B4BE-48A1-99EA-D839289B8933}" type="pres">
      <dgm:prSet presAssocID="{AA8883ED-33EE-47CE-8140-DB3B7777A417}" presName="tx1" presStyleLbl="revTx" presStyleIdx="1" presStyleCnt="5"/>
      <dgm:spPr/>
    </dgm:pt>
    <dgm:pt modelId="{4C5EE39B-C790-4E30-A32F-101BACE1D2D0}" type="pres">
      <dgm:prSet presAssocID="{AA8883ED-33EE-47CE-8140-DB3B7777A417}" presName="vert1" presStyleCnt="0"/>
      <dgm:spPr/>
    </dgm:pt>
    <dgm:pt modelId="{31F46222-8AF8-448C-83D3-E3819F0A5F6A}" type="pres">
      <dgm:prSet presAssocID="{704EBD59-E783-48E8-92D5-68DC95BBE206}" presName="thickLine" presStyleLbl="alignNode1" presStyleIdx="2" presStyleCnt="5"/>
      <dgm:spPr/>
    </dgm:pt>
    <dgm:pt modelId="{FE58320E-1183-42B4-B62A-B674BFE41011}" type="pres">
      <dgm:prSet presAssocID="{704EBD59-E783-48E8-92D5-68DC95BBE206}" presName="horz1" presStyleCnt="0"/>
      <dgm:spPr/>
    </dgm:pt>
    <dgm:pt modelId="{56436713-FAC9-4D09-B4CB-97975352A181}" type="pres">
      <dgm:prSet presAssocID="{704EBD59-E783-48E8-92D5-68DC95BBE206}" presName="tx1" presStyleLbl="revTx" presStyleIdx="2" presStyleCnt="5"/>
      <dgm:spPr/>
    </dgm:pt>
    <dgm:pt modelId="{A774E0F7-801E-4C45-9979-38FAF88F4A4F}" type="pres">
      <dgm:prSet presAssocID="{704EBD59-E783-48E8-92D5-68DC95BBE206}" presName="vert1" presStyleCnt="0"/>
      <dgm:spPr/>
    </dgm:pt>
    <dgm:pt modelId="{7D43EDD4-C532-4634-A3C3-4557E575F551}" type="pres">
      <dgm:prSet presAssocID="{692C9202-D01D-4F2F-8F44-9FE12ED5920E}" presName="thickLine" presStyleLbl="alignNode1" presStyleIdx="3" presStyleCnt="5"/>
      <dgm:spPr/>
    </dgm:pt>
    <dgm:pt modelId="{E988612C-FAA5-4981-8AD2-589C24572D69}" type="pres">
      <dgm:prSet presAssocID="{692C9202-D01D-4F2F-8F44-9FE12ED5920E}" presName="horz1" presStyleCnt="0"/>
      <dgm:spPr/>
    </dgm:pt>
    <dgm:pt modelId="{80A623D0-4D5A-46B9-ADEE-8FB9C5E725B8}" type="pres">
      <dgm:prSet presAssocID="{692C9202-D01D-4F2F-8F44-9FE12ED5920E}" presName="tx1" presStyleLbl="revTx" presStyleIdx="3" presStyleCnt="5"/>
      <dgm:spPr/>
    </dgm:pt>
    <dgm:pt modelId="{993ED00C-2B79-4D86-A6C9-25A708AAEB1F}" type="pres">
      <dgm:prSet presAssocID="{692C9202-D01D-4F2F-8F44-9FE12ED5920E}" presName="vert1" presStyleCnt="0"/>
      <dgm:spPr/>
    </dgm:pt>
    <dgm:pt modelId="{9AB680D2-C3B8-49CA-AAFC-7B36F72EC84C}" type="pres">
      <dgm:prSet presAssocID="{BE8617E9-9362-4305-98AC-F60ABD4AFD7B}" presName="thickLine" presStyleLbl="alignNode1" presStyleIdx="4" presStyleCnt="5"/>
      <dgm:spPr/>
    </dgm:pt>
    <dgm:pt modelId="{047B8D44-D991-4911-9233-7794C14D8AE3}" type="pres">
      <dgm:prSet presAssocID="{BE8617E9-9362-4305-98AC-F60ABD4AFD7B}" presName="horz1" presStyleCnt="0"/>
      <dgm:spPr/>
    </dgm:pt>
    <dgm:pt modelId="{8D50A9DE-4C6C-4A7C-969F-D0FE8F49CA11}" type="pres">
      <dgm:prSet presAssocID="{BE8617E9-9362-4305-98AC-F60ABD4AFD7B}" presName="tx1" presStyleLbl="revTx" presStyleIdx="4" presStyleCnt="5"/>
      <dgm:spPr/>
    </dgm:pt>
    <dgm:pt modelId="{AF6065B6-0F96-467A-AE7B-4680F0F26CBF}" type="pres">
      <dgm:prSet presAssocID="{BE8617E9-9362-4305-98AC-F60ABD4AFD7B}" presName="vert1" presStyleCnt="0"/>
      <dgm:spPr/>
    </dgm:pt>
  </dgm:ptLst>
  <dgm:cxnLst>
    <dgm:cxn modelId="{A697A20C-FAF2-43B1-B524-DAC7DF2A8EB6}" type="presOf" srcId="{B0905991-6B45-4B6F-A738-CC146C9A484C}" destId="{3E733B27-9C55-4C68-9DA8-CAC1C6408D92}" srcOrd="0" destOrd="0" presId="urn:microsoft.com/office/officeart/2008/layout/LinedList"/>
    <dgm:cxn modelId="{E2229B30-1A85-4F0F-948B-0049BB7EEBF2}" type="presOf" srcId="{692C9202-D01D-4F2F-8F44-9FE12ED5920E}" destId="{80A623D0-4D5A-46B9-ADEE-8FB9C5E725B8}" srcOrd="0" destOrd="0" presId="urn:microsoft.com/office/officeart/2008/layout/LinedList"/>
    <dgm:cxn modelId="{F50F0C39-75CE-4DDD-A65B-6454D86CB6F1}" srcId="{B0905991-6B45-4B6F-A738-CC146C9A484C}" destId="{2B09FDA2-0E48-4826-8365-B965172DC575}" srcOrd="0" destOrd="0" parTransId="{4737FCD2-62EA-4343-9F8A-850EB9D2A477}" sibTransId="{63EEA5CF-8851-4738-B978-5DCD6E554C6E}"/>
    <dgm:cxn modelId="{87D3B26E-6120-4A8D-888A-CF51FAEC5516}" type="presOf" srcId="{2B09FDA2-0E48-4826-8365-B965172DC575}" destId="{33494C08-106D-4A23-A070-738FA4EA495B}" srcOrd="0" destOrd="0" presId="urn:microsoft.com/office/officeart/2008/layout/LinedList"/>
    <dgm:cxn modelId="{5C050672-5F44-4E62-B887-78AB538B023F}" type="presOf" srcId="{AA8883ED-33EE-47CE-8140-DB3B7777A417}" destId="{4FCED797-B4BE-48A1-99EA-D839289B8933}" srcOrd="0" destOrd="0" presId="urn:microsoft.com/office/officeart/2008/layout/LinedList"/>
    <dgm:cxn modelId="{9EADBC78-2EFC-4E13-9ABA-3102C8AB6CD1}" srcId="{B0905991-6B45-4B6F-A738-CC146C9A484C}" destId="{704EBD59-E783-48E8-92D5-68DC95BBE206}" srcOrd="2" destOrd="0" parTransId="{6452C5C8-41AD-4DF2-B71E-F02614FFCD84}" sibTransId="{6ED91B77-EAC1-43A6-96C9-456734FD691A}"/>
    <dgm:cxn modelId="{3D8F237F-BED1-4865-862E-5907A5F8D7B9}" srcId="{B0905991-6B45-4B6F-A738-CC146C9A484C}" destId="{BE8617E9-9362-4305-98AC-F60ABD4AFD7B}" srcOrd="4" destOrd="0" parTransId="{719FDA97-0BD0-4193-B16C-A4337769903F}" sibTransId="{ADBD14B4-94E6-4C09-91F7-01EF145AA5FA}"/>
    <dgm:cxn modelId="{CB0491B1-BF5E-465D-A43D-A32340A09027}" type="presOf" srcId="{BE8617E9-9362-4305-98AC-F60ABD4AFD7B}" destId="{8D50A9DE-4C6C-4A7C-969F-D0FE8F49CA11}" srcOrd="0" destOrd="0" presId="urn:microsoft.com/office/officeart/2008/layout/LinedList"/>
    <dgm:cxn modelId="{B0CD23C0-A20B-4EFD-BBA0-5BE32540CC92}" srcId="{B0905991-6B45-4B6F-A738-CC146C9A484C}" destId="{692C9202-D01D-4F2F-8F44-9FE12ED5920E}" srcOrd="3" destOrd="0" parTransId="{9AA506AD-C6A0-4FD3-AC2D-9F1316DEFE08}" sibTransId="{ED88CB62-A866-4BA8-9609-F280A9C8EBD4}"/>
    <dgm:cxn modelId="{767DF9C1-BF5C-4512-9526-C97D8B4D2FC8}" srcId="{B0905991-6B45-4B6F-A738-CC146C9A484C}" destId="{AA8883ED-33EE-47CE-8140-DB3B7777A417}" srcOrd="1" destOrd="0" parTransId="{557B7F0F-8D6A-4E4B-99C2-BFB6996140A2}" sibTransId="{A6E6A9FF-2489-43CF-8341-87A9E1DF1F8B}"/>
    <dgm:cxn modelId="{4F54A5DB-8E0C-4258-8686-437826D3DE23}" type="presOf" srcId="{704EBD59-E783-48E8-92D5-68DC95BBE206}" destId="{56436713-FAC9-4D09-B4CB-97975352A181}" srcOrd="0" destOrd="0" presId="urn:microsoft.com/office/officeart/2008/layout/LinedList"/>
    <dgm:cxn modelId="{72B58862-D63B-46BA-A1FA-101A09026EA2}" type="presParOf" srcId="{3E733B27-9C55-4C68-9DA8-CAC1C6408D92}" destId="{716E911A-06C5-4B89-81E1-60A1EC5FE38E}" srcOrd="0" destOrd="0" presId="urn:microsoft.com/office/officeart/2008/layout/LinedList"/>
    <dgm:cxn modelId="{F5E3EE32-F9EA-45D4-932B-6D01847D74FC}" type="presParOf" srcId="{3E733B27-9C55-4C68-9DA8-CAC1C6408D92}" destId="{520C4682-63DB-4EE1-BAEB-1222DDBA89F1}" srcOrd="1" destOrd="0" presId="urn:microsoft.com/office/officeart/2008/layout/LinedList"/>
    <dgm:cxn modelId="{4FBA7679-D545-458B-B905-251CBEF6758E}" type="presParOf" srcId="{520C4682-63DB-4EE1-BAEB-1222DDBA89F1}" destId="{33494C08-106D-4A23-A070-738FA4EA495B}" srcOrd="0" destOrd="0" presId="urn:microsoft.com/office/officeart/2008/layout/LinedList"/>
    <dgm:cxn modelId="{00418B04-E13D-4968-9289-39D617CC7369}" type="presParOf" srcId="{520C4682-63DB-4EE1-BAEB-1222DDBA89F1}" destId="{1D704A74-42BA-4127-8C5D-495F4FFD95E4}" srcOrd="1" destOrd="0" presId="urn:microsoft.com/office/officeart/2008/layout/LinedList"/>
    <dgm:cxn modelId="{65825536-A503-42E7-B337-27FADD969284}" type="presParOf" srcId="{3E733B27-9C55-4C68-9DA8-CAC1C6408D92}" destId="{3BCAA5B9-1DD6-4944-80EB-EB439D03E0B6}" srcOrd="2" destOrd="0" presId="urn:microsoft.com/office/officeart/2008/layout/LinedList"/>
    <dgm:cxn modelId="{6D3A44B1-0343-47D7-98FE-001B2BCBE395}" type="presParOf" srcId="{3E733B27-9C55-4C68-9DA8-CAC1C6408D92}" destId="{4DFAA6F0-84DD-49D5-A4E4-D0451F2FF573}" srcOrd="3" destOrd="0" presId="urn:microsoft.com/office/officeart/2008/layout/LinedList"/>
    <dgm:cxn modelId="{DD607224-0EAF-4ABD-AB59-DCCA6F74CE0D}" type="presParOf" srcId="{4DFAA6F0-84DD-49D5-A4E4-D0451F2FF573}" destId="{4FCED797-B4BE-48A1-99EA-D839289B8933}" srcOrd="0" destOrd="0" presId="urn:microsoft.com/office/officeart/2008/layout/LinedList"/>
    <dgm:cxn modelId="{62EC3E30-DE20-4E10-AF55-DEEC8AD68E59}" type="presParOf" srcId="{4DFAA6F0-84DD-49D5-A4E4-D0451F2FF573}" destId="{4C5EE39B-C790-4E30-A32F-101BACE1D2D0}" srcOrd="1" destOrd="0" presId="urn:microsoft.com/office/officeart/2008/layout/LinedList"/>
    <dgm:cxn modelId="{55ACABF9-00C8-4DBA-9657-0EA55B14D2DF}" type="presParOf" srcId="{3E733B27-9C55-4C68-9DA8-CAC1C6408D92}" destId="{31F46222-8AF8-448C-83D3-E3819F0A5F6A}" srcOrd="4" destOrd="0" presId="urn:microsoft.com/office/officeart/2008/layout/LinedList"/>
    <dgm:cxn modelId="{BD29CDEC-C796-4754-891B-05DF6FF2C178}" type="presParOf" srcId="{3E733B27-9C55-4C68-9DA8-CAC1C6408D92}" destId="{FE58320E-1183-42B4-B62A-B674BFE41011}" srcOrd="5" destOrd="0" presId="urn:microsoft.com/office/officeart/2008/layout/LinedList"/>
    <dgm:cxn modelId="{62982A65-D486-4FB1-B378-380AA18C3748}" type="presParOf" srcId="{FE58320E-1183-42B4-B62A-B674BFE41011}" destId="{56436713-FAC9-4D09-B4CB-97975352A181}" srcOrd="0" destOrd="0" presId="urn:microsoft.com/office/officeart/2008/layout/LinedList"/>
    <dgm:cxn modelId="{5AEB2A59-A6D5-4CFC-AA39-93AE7E04196A}" type="presParOf" srcId="{FE58320E-1183-42B4-B62A-B674BFE41011}" destId="{A774E0F7-801E-4C45-9979-38FAF88F4A4F}" srcOrd="1" destOrd="0" presId="urn:microsoft.com/office/officeart/2008/layout/LinedList"/>
    <dgm:cxn modelId="{402A768F-A728-4DB4-8CC1-ECFB118D960E}" type="presParOf" srcId="{3E733B27-9C55-4C68-9DA8-CAC1C6408D92}" destId="{7D43EDD4-C532-4634-A3C3-4557E575F551}" srcOrd="6" destOrd="0" presId="urn:microsoft.com/office/officeart/2008/layout/LinedList"/>
    <dgm:cxn modelId="{CCA4E174-B2CF-49C8-BD6F-3A66981B7833}" type="presParOf" srcId="{3E733B27-9C55-4C68-9DA8-CAC1C6408D92}" destId="{E988612C-FAA5-4981-8AD2-589C24572D69}" srcOrd="7" destOrd="0" presId="urn:microsoft.com/office/officeart/2008/layout/LinedList"/>
    <dgm:cxn modelId="{AD308024-E1B8-4C93-84B3-F903EF9FEF0E}" type="presParOf" srcId="{E988612C-FAA5-4981-8AD2-589C24572D69}" destId="{80A623D0-4D5A-46B9-ADEE-8FB9C5E725B8}" srcOrd="0" destOrd="0" presId="urn:microsoft.com/office/officeart/2008/layout/LinedList"/>
    <dgm:cxn modelId="{F3BE50DC-B740-491B-88FC-8C6D0307623F}" type="presParOf" srcId="{E988612C-FAA5-4981-8AD2-589C24572D69}" destId="{993ED00C-2B79-4D86-A6C9-25A708AAEB1F}" srcOrd="1" destOrd="0" presId="urn:microsoft.com/office/officeart/2008/layout/LinedList"/>
    <dgm:cxn modelId="{9B59292C-2699-4A2E-B82A-8656B924639A}" type="presParOf" srcId="{3E733B27-9C55-4C68-9DA8-CAC1C6408D92}" destId="{9AB680D2-C3B8-49CA-AAFC-7B36F72EC84C}" srcOrd="8" destOrd="0" presId="urn:microsoft.com/office/officeart/2008/layout/LinedList"/>
    <dgm:cxn modelId="{80FC0FFC-9106-4B77-BA23-F03446E3E98E}" type="presParOf" srcId="{3E733B27-9C55-4C68-9DA8-CAC1C6408D92}" destId="{047B8D44-D991-4911-9233-7794C14D8AE3}" srcOrd="9" destOrd="0" presId="urn:microsoft.com/office/officeart/2008/layout/LinedList"/>
    <dgm:cxn modelId="{04120FDB-0848-4A94-BF22-944E6EFA6DB4}" type="presParOf" srcId="{047B8D44-D991-4911-9233-7794C14D8AE3}" destId="{8D50A9DE-4C6C-4A7C-969F-D0FE8F49CA11}" srcOrd="0" destOrd="0" presId="urn:microsoft.com/office/officeart/2008/layout/LinedList"/>
    <dgm:cxn modelId="{FFB868A6-93D8-455B-B923-FD19A84AE16B}" type="presParOf" srcId="{047B8D44-D991-4911-9233-7794C14D8AE3}" destId="{AF6065B6-0F96-467A-AE7B-4680F0F26C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0C3F65-9D5D-4B4D-85DE-24D72FA5E40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AD9CE7-593F-49EF-9A72-CA7604B7C4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2000" b="0" i="0" baseline="0" dirty="0"/>
            <a:t>Emotionen entstehen in einem bestimmten Bereich im Gehirn.</a:t>
          </a:r>
          <a:endParaRPr lang="en-US" sz="2000" dirty="0"/>
        </a:p>
      </dgm:t>
    </dgm:pt>
    <dgm:pt modelId="{F5AB4F5D-7296-417E-8D80-9FFF706A679A}" type="parTrans" cxnId="{E6CA5230-AF68-442D-A293-0D5E581E6AF7}">
      <dgm:prSet/>
      <dgm:spPr/>
      <dgm:t>
        <a:bodyPr/>
        <a:lstStyle/>
        <a:p>
          <a:endParaRPr lang="en-US"/>
        </a:p>
      </dgm:t>
    </dgm:pt>
    <dgm:pt modelId="{AAA14F37-393A-409B-BB3E-04C42BB924B4}" type="sibTrans" cxnId="{E6CA5230-AF68-442D-A293-0D5E581E6AF7}">
      <dgm:prSet/>
      <dgm:spPr/>
      <dgm:t>
        <a:bodyPr/>
        <a:lstStyle/>
        <a:p>
          <a:endParaRPr lang="en-US"/>
        </a:p>
      </dgm:t>
    </dgm:pt>
    <dgm:pt modelId="{846E4C5D-40DE-4EEF-844F-BCBF4DFB5F5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2000" b="0" i="0" baseline="0" dirty="0"/>
            <a:t>Dieser Bereich wird Limbisches System genannt. </a:t>
          </a:r>
          <a:endParaRPr lang="en-US" sz="2000" dirty="0"/>
        </a:p>
      </dgm:t>
    </dgm:pt>
    <dgm:pt modelId="{DE3DABB9-61AE-4685-B038-219A3B02ED36}" type="parTrans" cxnId="{1DC5F1E0-EBB7-4828-A0A2-CB961BC0B1F9}">
      <dgm:prSet/>
      <dgm:spPr/>
      <dgm:t>
        <a:bodyPr/>
        <a:lstStyle/>
        <a:p>
          <a:endParaRPr lang="en-US"/>
        </a:p>
      </dgm:t>
    </dgm:pt>
    <dgm:pt modelId="{5A76739F-8C64-41B4-A0C7-1D25D908E6FB}" type="sibTrans" cxnId="{1DC5F1E0-EBB7-4828-A0A2-CB961BC0B1F9}">
      <dgm:prSet/>
      <dgm:spPr/>
      <dgm:t>
        <a:bodyPr/>
        <a:lstStyle/>
        <a:p>
          <a:endParaRPr lang="en-US"/>
        </a:p>
      </dgm:t>
    </dgm:pt>
    <dgm:pt modelId="{9C4F0E9C-3864-47D1-8A15-9223E0EA9E8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2000" b="0" i="0" baseline="0" dirty="0"/>
            <a:t>Das Limbische System liegt über dem </a:t>
          </a:r>
          <a:r>
            <a:rPr lang="de-DE" sz="2000" b="0" i="0" baseline="0" dirty="0" err="1"/>
            <a:t>Hirn</a:t>
          </a:r>
          <a:r>
            <a:rPr lang="de-DE" sz="2000" b="0" i="0" baseline="0" dirty="0" err="1">
              <a:sym typeface="Symbol" panose="05050102010706020507" pitchFamily="18" charset="2"/>
            </a:rPr>
            <a:t></a:t>
          </a:r>
          <a:r>
            <a:rPr lang="de-DE" sz="2000" b="0" i="0" baseline="0" dirty="0" err="1"/>
            <a:t>stamm</a:t>
          </a:r>
          <a:r>
            <a:rPr lang="de-DE" sz="2000" b="0" i="0" baseline="0" dirty="0"/>
            <a:t> innen im Gehirn</a:t>
          </a:r>
          <a:endParaRPr lang="en-US" sz="2000" dirty="0"/>
        </a:p>
      </dgm:t>
    </dgm:pt>
    <dgm:pt modelId="{F56EF7F5-0B0A-4079-A704-2190447180C7}" type="parTrans" cxnId="{14F129E8-39CE-4E18-97FC-F8E147CCE7C2}">
      <dgm:prSet/>
      <dgm:spPr/>
      <dgm:t>
        <a:bodyPr/>
        <a:lstStyle/>
        <a:p>
          <a:endParaRPr lang="en-US"/>
        </a:p>
      </dgm:t>
    </dgm:pt>
    <dgm:pt modelId="{36FC1402-7EBC-4ED3-B4B8-50CB0A929454}" type="sibTrans" cxnId="{14F129E8-39CE-4E18-97FC-F8E147CCE7C2}">
      <dgm:prSet/>
      <dgm:spPr/>
      <dgm:t>
        <a:bodyPr/>
        <a:lstStyle/>
        <a:p>
          <a:endParaRPr lang="en-US"/>
        </a:p>
      </dgm:t>
    </dgm:pt>
    <dgm:pt modelId="{9C10AA67-A9CA-4903-ADF0-2B44E69425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2000" b="0" i="0" baseline="0" dirty="0"/>
            <a:t>Zum </a:t>
          </a:r>
          <a:r>
            <a:rPr lang="de-DE" sz="2000" b="0" i="0" u="sng" baseline="0" dirty="0"/>
            <a:t>Limbischen System </a:t>
          </a:r>
          <a:r>
            <a:rPr lang="de-DE" sz="2000" b="0" i="0" baseline="0" dirty="0"/>
            <a:t>zählen :</a:t>
          </a:r>
          <a:endParaRPr lang="en-US" sz="2000" dirty="0"/>
        </a:p>
      </dgm:t>
    </dgm:pt>
    <dgm:pt modelId="{28926953-6805-45BD-94FB-BDD85A383A50}" type="parTrans" cxnId="{A529DA3B-A090-4115-B54C-E73A5C27A41A}">
      <dgm:prSet/>
      <dgm:spPr/>
      <dgm:t>
        <a:bodyPr/>
        <a:lstStyle/>
        <a:p>
          <a:endParaRPr lang="en-US"/>
        </a:p>
      </dgm:t>
    </dgm:pt>
    <dgm:pt modelId="{3399C32B-86A2-418E-AB9F-7E35922ECB54}" type="sibTrans" cxnId="{A529DA3B-A090-4115-B54C-E73A5C27A41A}">
      <dgm:prSet/>
      <dgm:spPr/>
      <dgm:t>
        <a:bodyPr/>
        <a:lstStyle/>
        <a:p>
          <a:endParaRPr lang="en-US"/>
        </a:p>
      </dgm:t>
    </dgm:pt>
    <dgm:pt modelId="{337A174F-AAC3-4EB3-AD76-A57BB8435BA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400" b="0" i="0" baseline="0" dirty="0" err="1"/>
            <a:t>Amyg·dala</a:t>
          </a:r>
          <a:r>
            <a:rPr lang="de-DE" sz="1400" b="0" i="0" baseline="0" dirty="0"/>
            <a:t> : wird auf deutsch der „</a:t>
          </a:r>
          <a:r>
            <a:rPr lang="de-DE" sz="1400" b="0" i="0" baseline="0" dirty="0" err="1"/>
            <a:t>Mandel·kern</a:t>
          </a:r>
          <a:r>
            <a:rPr lang="de-DE" sz="1400" b="0" i="0" baseline="0" dirty="0"/>
            <a:t>“ genannt</a:t>
          </a:r>
          <a:endParaRPr lang="en-US" sz="1400" dirty="0"/>
        </a:p>
      </dgm:t>
    </dgm:pt>
    <dgm:pt modelId="{BA0ACFC1-C831-4A02-87BC-6A38FC22E0B3}" type="parTrans" cxnId="{82B2B12D-5CC5-481E-893D-878048869F82}">
      <dgm:prSet/>
      <dgm:spPr/>
      <dgm:t>
        <a:bodyPr/>
        <a:lstStyle/>
        <a:p>
          <a:endParaRPr lang="en-US"/>
        </a:p>
      </dgm:t>
    </dgm:pt>
    <dgm:pt modelId="{B6D20918-DF64-4A93-9532-2E093AF84A19}" type="sibTrans" cxnId="{82B2B12D-5CC5-481E-893D-878048869F82}">
      <dgm:prSet/>
      <dgm:spPr/>
      <dgm:t>
        <a:bodyPr/>
        <a:lstStyle/>
        <a:p>
          <a:endParaRPr lang="en-US"/>
        </a:p>
      </dgm:t>
    </dgm:pt>
    <dgm:pt modelId="{F9941882-E387-4F45-A22B-34602234EA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400" b="0" i="0" baseline="0" dirty="0" err="1"/>
            <a:t>Hippo·campus</a:t>
          </a:r>
          <a:r>
            <a:rPr lang="de-DE" sz="1400" b="0" i="0" baseline="0" dirty="0"/>
            <a:t>:  bedeutet das „</a:t>
          </a:r>
          <a:r>
            <a:rPr lang="de-DE" sz="1400" b="0" i="0" baseline="0" dirty="0" err="1"/>
            <a:t>See·pferdchen</a:t>
          </a:r>
          <a:r>
            <a:rPr lang="de-DE" sz="1400" b="0" i="0" baseline="0" dirty="0"/>
            <a:t>“</a:t>
          </a:r>
          <a:endParaRPr lang="en-US" sz="1400" dirty="0"/>
        </a:p>
      </dgm:t>
    </dgm:pt>
    <dgm:pt modelId="{ED025E4E-BDA1-49DA-A277-6743DFDF21AD}" type="parTrans" cxnId="{0CB06E69-0093-4CE9-9A7C-834C37AD6AAA}">
      <dgm:prSet/>
      <dgm:spPr/>
      <dgm:t>
        <a:bodyPr/>
        <a:lstStyle/>
        <a:p>
          <a:endParaRPr lang="en-US"/>
        </a:p>
      </dgm:t>
    </dgm:pt>
    <dgm:pt modelId="{72ED6275-7115-4AD9-B2F5-C85BE156F359}" type="sibTrans" cxnId="{0CB06E69-0093-4CE9-9A7C-834C37AD6AAA}">
      <dgm:prSet/>
      <dgm:spPr/>
      <dgm:t>
        <a:bodyPr/>
        <a:lstStyle/>
        <a:p>
          <a:endParaRPr lang="en-US"/>
        </a:p>
      </dgm:t>
    </dgm:pt>
    <dgm:pt modelId="{5AD8C52E-DB14-4253-8F2D-A5A231CA144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400" b="0" i="0" baseline="0" dirty="0" err="1"/>
            <a:t>Hypo·thalamus</a:t>
          </a:r>
          <a:r>
            <a:rPr lang="de-DE" sz="1400" b="0" i="0" baseline="0" dirty="0"/>
            <a:t> : auf deutsch bedeutet dieser Teil die „unter Kammer“</a:t>
          </a:r>
          <a:endParaRPr lang="en-US" sz="1400" dirty="0"/>
        </a:p>
      </dgm:t>
    </dgm:pt>
    <dgm:pt modelId="{5347D315-9EC8-4546-99FF-DD9D3B66C378}" type="parTrans" cxnId="{F5184F60-D1E5-464A-90FE-E1C5C17FF89D}">
      <dgm:prSet/>
      <dgm:spPr/>
      <dgm:t>
        <a:bodyPr/>
        <a:lstStyle/>
        <a:p>
          <a:endParaRPr lang="en-US"/>
        </a:p>
      </dgm:t>
    </dgm:pt>
    <dgm:pt modelId="{CEC65E14-182A-48AA-B8E4-99AF1DA7641E}" type="sibTrans" cxnId="{F5184F60-D1E5-464A-90FE-E1C5C17FF89D}">
      <dgm:prSet/>
      <dgm:spPr/>
      <dgm:t>
        <a:bodyPr/>
        <a:lstStyle/>
        <a:p>
          <a:endParaRPr lang="en-US"/>
        </a:p>
      </dgm:t>
    </dgm:pt>
    <dgm:pt modelId="{846FC2E8-0D30-4216-BF20-8C7C1C20A145}" type="pres">
      <dgm:prSet presAssocID="{9A0C3F65-9D5D-4B4D-85DE-24D72FA5E407}" presName="root" presStyleCnt="0">
        <dgm:presLayoutVars>
          <dgm:dir/>
          <dgm:resizeHandles val="exact"/>
        </dgm:presLayoutVars>
      </dgm:prSet>
      <dgm:spPr/>
    </dgm:pt>
    <dgm:pt modelId="{AA74B90C-E978-45BE-8A19-D77255663516}" type="pres">
      <dgm:prSet presAssocID="{D4AD9CE7-593F-49EF-9A72-CA7604B7C463}" presName="compNode" presStyleCnt="0"/>
      <dgm:spPr/>
    </dgm:pt>
    <dgm:pt modelId="{BF0B596B-3A96-4518-B330-20F12CE15A65}" type="pres">
      <dgm:prSet presAssocID="{D4AD9CE7-593F-49EF-9A72-CA7604B7C463}" presName="bgRect" presStyleLbl="bgShp" presStyleIdx="0" presStyleCnt="4"/>
      <dgm:spPr/>
    </dgm:pt>
    <dgm:pt modelId="{46026556-519C-4F2B-82C4-D8C8B74ED368}" type="pres">
      <dgm:prSet presAssocID="{D4AD9CE7-593F-49EF-9A72-CA7604B7C46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7D5E16B-A1F3-424E-963B-11339176600D}" type="pres">
      <dgm:prSet presAssocID="{D4AD9CE7-593F-49EF-9A72-CA7604B7C463}" presName="spaceRect" presStyleCnt="0"/>
      <dgm:spPr/>
    </dgm:pt>
    <dgm:pt modelId="{1409E25B-BD5A-4FB0-A341-E1DE97D2C5FB}" type="pres">
      <dgm:prSet presAssocID="{D4AD9CE7-593F-49EF-9A72-CA7604B7C463}" presName="parTx" presStyleLbl="revTx" presStyleIdx="0" presStyleCnt="5">
        <dgm:presLayoutVars>
          <dgm:chMax val="0"/>
          <dgm:chPref val="0"/>
        </dgm:presLayoutVars>
      </dgm:prSet>
      <dgm:spPr/>
    </dgm:pt>
    <dgm:pt modelId="{8BF49277-040D-4F2C-9E61-36AF5E9816BB}" type="pres">
      <dgm:prSet presAssocID="{AAA14F37-393A-409B-BB3E-04C42BB924B4}" presName="sibTrans" presStyleCnt="0"/>
      <dgm:spPr/>
    </dgm:pt>
    <dgm:pt modelId="{3F0C2D72-DF7E-4D6D-8835-B2F9E3A0C8DA}" type="pres">
      <dgm:prSet presAssocID="{846E4C5D-40DE-4EEF-844F-BCBF4DFB5F53}" presName="compNode" presStyleCnt="0"/>
      <dgm:spPr/>
    </dgm:pt>
    <dgm:pt modelId="{D682E6DD-D3B4-4905-9281-42B1D5B63026}" type="pres">
      <dgm:prSet presAssocID="{846E4C5D-40DE-4EEF-844F-BCBF4DFB5F53}" presName="bgRect" presStyleLbl="bgShp" presStyleIdx="1" presStyleCnt="4"/>
      <dgm:spPr/>
    </dgm:pt>
    <dgm:pt modelId="{FA389EE4-7F8B-49FD-A9CD-CC0F52BF7300}" type="pres">
      <dgm:prSet presAssocID="{846E4C5D-40DE-4EEF-844F-BCBF4DFB5F5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ussdiagramm"/>
        </a:ext>
      </dgm:extLst>
    </dgm:pt>
    <dgm:pt modelId="{44B5CA59-61A3-45A0-BF21-6CF502C2D1C2}" type="pres">
      <dgm:prSet presAssocID="{846E4C5D-40DE-4EEF-844F-BCBF4DFB5F53}" presName="spaceRect" presStyleCnt="0"/>
      <dgm:spPr/>
    </dgm:pt>
    <dgm:pt modelId="{228656C0-5E0A-4129-81B7-39A3D6FAF049}" type="pres">
      <dgm:prSet presAssocID="{846E4C5D-40DE-4EEF-844F-BCBF4DFB5F53}" presName="parTx" presStyleLbl="revTx" presStyleIdx="1" presStyleCnt="5">
        <dgm:presLayoutVars>
          <dgm:chMax val="0"/>
          <dgm:chPref val="0"/>
        </dgm:presLayoutVars>
      </dgm:prSet>
      <dgm:spPr/>
    </dgm:pt>
    <dgm:pt modelId="{4986513A-29A4-4533-91EC-B8F62627CAE6}" type="pres">
      <dgm:prSet presAssocID="{5A76739F-8C64-41B4-A0C7-1D25D908E6FB}" presName="sibTrans" presStyleCnt="0"/>
      <dgm:spPr/>
    </dgm:pt>
    <dgm:pt modelId="{E607A916-7F18-4951-BB12-9643F47DBE1E}" type="pres">
      <dgm:prSet presAssocID="{9C4F0E9C-3864-47D1-8A15-9223E0EA9E8A}" presName="compNode" presStyleCnt="0"/>
      <dgm:spPr/>
    </dgm:pt>
    <dgm:pt modelId="{13B0BBA6-2BFA-4552-A088-569111B606BA}" type="pres">
      <dgm:prSet presAssocID="{9C4F0E9C-3864-47D1-8A15-9223E0EA9E8A}" presName="bgRect" presStyleLbl="bgShp" presStyleIdx="2" presStyleCnt="4"/>
      <dgm:spPr/>
    </dgm:pt>
    <dgm:pt modelId="{65DB6C04-348F-4963-8C69-78E65DA52D0E}" type="pres">
      <dgm:prSet presAssocID="{9C4F0E9C-3864-47D1-8A15-9223E0EA9E8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hirn"/>
        </a:ext>
      </dgm:extLst>
    </dgm:pt>
    <dgm:pt modelId="{6FF1696C-CDEE-4609-8425-989D3B44D9D7}" type="pres">
      <dgm:prSet presAssocID="{9C4F0E9C-3864-47D1-8A15-9223E0EA9E8A}" presName="spaceRect" presStyleCnt="0"/>
      <dgm:spPr/>
    </dgm:pt>
    <dgm:pt modelId="{D4C49F57-48A3-4630-8545-14F2B0101790}" type="pres">
      <dgm:prSet presAssocID="{9C4F0E9C-3864-47D1-8A15-9223E0EA9E8A}" presName="parTx" presStyleLbl="revTx" presStyleIdx="2" presStyleCnt="5">
        <dgm:presLayoutVars>
          <dgm:chMax val="0"/>
          <dgm:chPref val="0"/>
        </dgm:presLayoutVars>
      </dgm:prSet>
      <dgm:spPr/>
    </dgm:pt>
    <dgm:pt modelId="{A7AC7D88-60C1-471A-AF82-8B9AA3B023CB}" type="pres">
      <dgm:prSet presAssocID="{36FC1402-7EBC-4ED3-B4B8-50CB0A929454}" presName="sibTrans" presStyleCnt="0"/>
      <dgm:spPr/>
    </dgm:pt>
    <dgm:pt modelId="{AC0E23A3-0882-4FE8-A4A6-9BB3AAFF518B}" type="pres">
      <dgm:prSet presAssocID="{9C10AA67-A9CA-4903-ADF0-2B44E69425CF}" presName="compNode" presStyleCnt="0"/>
      <dgm:spPr/>
    </dgm:pt>
    <dgm:pt modelId="{5512C278-8E15-42ED-94AB-02830A6CD5D7}" type="pres">
      <dgm:prSet presAssocID="{9C10AA67-A9CA-4903-ADF0-2B44E69425CF}" presName="bgRect" presStyleLbl="bgShp" presStyleIdx="3" presStyleCnt="4"/>
      <dgm:spPr/>
    </dgm:pt>
    <dgm:pt modelId="{520EA173-BE51-4AB5-8A7C-8985E6D634A1}" type="pres">
      <dgm:prSet presAssocID="{9C10AA67-A9CA-4903-ADF0-2B44E69425C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nut"/>
        </a:ext>
      </dgm:extLst>
    </dgm:pt>
    <dgm:pt modelId="{90FD9003-4B65-488E-9884-1F5E21F09E4A}" type="pres">
      <dgm:prSet presAssocID="{9C10AA67-A9CA-4903-ADF0-2B44E69425CF}" presName="spaceRect" presStyleCnt="0"/>
      <dgm:spPr/>
    </dgm:pt>
    <dgm:pt modelId="{CF008B86-CCB1-429A-B603-C35C23409543}" type="pres">
      <dgm:prSet presAssocID="{9C10AA67-A9CA-4903-ADF0-2B44E69425CF}" presName="parTx" presStyleLbl="revTx" presStyleIdx="3" presStyleCnt="5">
        <dgm:presLayoutVars>
          <dgm:chMax val="0"/>
          <dgm:chPref val="0"/>
        </dgm:presLayoutVars>
      </dgm:prSet>
      <dgm:spPr/>
    </dgm:pt>
    <dgm:pt modelId="{B9303B19-26AB-42A6-9E05-5125849F2389}" type="pres">
      <dgm:prSet presAssocID="{9C10AA67-A9CA-4903-ADF0-2B44E69425CF}" presName="desTx" presStyleLbl="revTx" presStyleIdx="4" presStyleCnt="5" custScaleX="119140">
        <dgm:presLayoutVars/>
      </dgm:prSet>
      <dgm:spPr/>
    </dgm:pt>
  </dgm:ptLst>
  <dgm:cxnLst>
    <dgm:cxn modelId="{7F38A205-2620-4280-A729-F4A1E155C6F3}" type="presOf" srcId="{9A0C3F65-9D5D-4B4D-85DE-24D72FA5E407}" destId="{846FC2E8-0D30-4216-BF20-8C7C1C20A145}" srcOrd="0" destOrd="0" presId="urn:microsoft.com/office/officeart/2018/2/layout/IconVerticalSolidList"/>
    <dgm:cxn modelId="{356F2F20-E731-40E9-BBD4-193347976C5B}" type="presOf" srcId="{9C10AA67-A9CA-4903-ADF0-2B44E69425CF}" destId="{CF008B86-CCB1-429A-B603-C35C23409543}" srcOrd="0" destOrd="0" presId="urn:microsoft.com/office/officeart/2018/2/layout/IconVerticalSolidList"/>
    <dgm:cxn modelId="{99EF542D-728E-4AFF-B9F4-D0CD0F09D62E}" type="presOf" srcId="{F9941882-E387-4F45-A22B-34602234EA9C}" destId="{B9303B19-26AB-42A6-9E05-5125849F2389}" srcOrd="0" destOrd="1" presId="urn:microsoft.com/office/officeart/2018/2/layout/IconVerticalSolidList"/>
    <dgm:cxn modelId="{82B2B12D-5CC5-481E-893D-878048869F82}" srcId="{9C10AA67-A9CA-4903-ADF0-2B44E69425CF}" destId="{337A174F-AAC3-4EB3-AD76-A57BB8435BAB}" srcOrd="0" destOrd="0" parTransId="{BA0ACFC1-C831-4A02-87BC-6A38FC22E0B3}" sibTransId="{B6D20918-DF64-4A93-9532-2E093AF84A19}"/>
    <dgm:cxn modelId="{E6CA5230-AF68-442D-A293-0D5E581E6AF7}" srcId="{9A0C3F65-9D5D-4B4D-85DE-24D72FA5E407}" destId="{D4AD9CE7-593F-49EF-9A72-CA7604B7C463}" srcOrd="0" destOrd="0" parTransId="{F5AB4F5D-7296-417E-8D80-9FFF706A679A}" sibTransId="{AAA14F37-393A-409B-BB3E-04C42BB924B4}"/>
    <dgm:cxn modelId="{A529DA3B-A090-4115-B54C-E73A5C27A41A}" srcId="{9A0C3F65-9D5D-4B4D-85DE-24D72FA5E407}" destId="{9C10AA67-A9CA-4903-ADF0-2B44E69425CF}" srcOrd="3" destOrd="0" parTransId="{28926953-6805-45BD-94FB-BDD85A383A50}" sibTransId="{3399C32B-86A2-418E-AB9F-7E35922ECB54}"/>
    <dgm:cxn modelId="{F5184F60-D1E5-464A-90FE-E1C5C17FF89D}" srcId="{9C10AA67-A9CA-4903-ADF0-2B44E69425CF}" destId="{5AD8C52E-DB14-4253-8F2D-A5A231CA1448}" srcOrd="2" destOrd="0" parTransId="{5347D315-9EC8-4546-99FF-DD9D3B66C378}" sibTransId="{CEC65E14-182A-48AA-B8E4-99AF1DA7641E}"/>
    <dgm:cxn modelId="{F277DA48-785E-4B9E-8E26-37DFDF212778}" type="presOf" srcId="{846E4C5D-40DE-4EEF-844F-BCBF4DFB5F53}" destId="{228656C0-5E0A-4129-81B7-39A3D6FAF049}" srcOrd="0" destOrd="0" presId="urn:microsoft.com/office/officeart/2018/2/layout/IconVerticalSolidList"/>
    <dgm:cxn modelId="{0CB06E69-0093-4CE9-9A7C-834C37AD6AAA}" srcId="{9C10AA67-A9CA-4903-ADF0-2B44E69425CF}" destId="{F9941882-E387-4F45-A22B-34602234EA9C}" srcOrd="1" destOrd="0" parTransId="{ED025E4E-BDA1-49DA-A277-6743DFDF21AD}" sibTransId="{72ED6275-7115-4AD9-B2F5-C85BE156F359}"/>
    <dgm:cxn modelId="{9CF22279-4523-4C61-A2AB-3E172B21AEBE}" type="presOf" srcId="{D4AD9CE7-593F-49EF-9A72-CA7604B7C463}" destId="{1409E25B-BD5A-4FB0-A341-E1DE97D2C5FB}" srcOrd="0" destOrd="0" presId="urn:microsoft.com/office/officeart/2018/2/layout/IconVerticalSolidList"/>
    <dgm:cxn modelId="{1060387F-A456-464D-A3DD-3804C83B573B}" type="presOf" srcId="{9C4F0E9C-3864-47D1-8A15-9223E0EA9E8A}" destId="{D4C49F57-48A3-4630-8545-14F2B0101790}" srcOrd="0" destOrd="0" presId="urn:microsoft.com/office/officeart/2018/2/layout/IconVerticalSolidList"/>
    <dgm:cxn modelId="{FD015291-2C39-404E-B72E-F343F39DEA67}" type="presOf" srcId="{5AD8C52E-DB14-4253-8F2D-A5A231CA1448}" destId="{B9303B19-26AB-42A6-9E05-5125849F2389}" srcOrd="0" destOrd="2" presId="urn:microsoft.com/office/officeart/2018/2/layout/IconVerticalSolidList"/>
    <dgm:cxn modelId="{817FCD9A-37A7-471E-9430-2809E7146D0E}" type="presOf" srcId="{337A174F-AAC3-4EB3-AD76-A57BB8435BAB}" destId="{B9303B19-26AB-42A6-9E05-5125849F2389}" srcOrd="0" destOrd="0" presId="urn:microsoft.com/office/officeart/2018/2/layout/IconVerticalSolidList"/>
    <dgm:cxn modelId="{1DC5F1E0-EBB7-4828-A0A2-CB961BC0B1F9}" srcId="{9A0C3F65-9D5D-4B4D-85DE-24D72FA5E407}" destId="{846E4C5D-40DE-4EEF-844F-BCBF4DFB5F53}" srcOrd="1" destOrd="0" parTransId="{DE3DABB9-61AE-4685-B038-219A3B02ED36}" sibTransId="{5A76739F-8C64-41B4-A0C7-1D25D908E6FB}"/>
    <dgm:cxn modelId="{14F129E8-39CE-4E18-97FC-F8E147CCE7C2}" srcId="{9A0C3F65-9D5D-4B4D-85DE-24D72FA5E407}" destId="{9C4F0E9C-3864-47D1-8A15-9223E0EA9E8A}" srcOrd="2" destOrd="0" parTransId="{F56EF7F5-0B0A-4079-A704-2190447180C7}" sibTransId="{36FC1402-7EBC-4ED3-B4B8-50CB0A929454}"/>
    <dgm:cxn modelId="{3398B1E2-D520-4B52-99AF-EF5B8C312022}" type="presParOf" srcId="{846FC2E8-0D30-4216-BF20-8C7C1C20A145}" destId="{AA74B90C-E978-45BE-8A19-D77255663516}" srcOrd="0" destOrd="0" presId="urn:microsoft.com/office/officeart/2018/2/layout/IconVerticalSolidList"/>
    <dgm:cxn modelId="{CB9BB9F7-4E29-4AD0-94B9-0405D75A6A58}" type="presParOf" srcId="{AA74B90C-E978-45BE-8A19-D77255663516}" destId="{BF0B596B-3A96-4518-B330-20F12CE15A65}" srcOrd="0" destOrd="0" presId="urn:microsoft.com/office/officeart/2018/2/layout/IconVerticalSolidList"/>
    <dgm:cxn modelId="{9627E278-B57F-4FA9-8076-805CDE7A3749}" type="presParOf" srcId="{AA74B90C-E978-45BE-8A19-D77255663516}" destId="{46026556-519C-4F2B-82C4-D8C8B74ED368}" srcOrd="1" destOrd="0" presId="urn:microsoft.com/office/officeart/2018/2/layout/IconVerticalSolidList"/>
    <dgm:cxn modelId="{53C95B8F-0A24-4BF4-AD1D-84E5720A433E}" type="presParOf" srcId="{AA74B90C-E978-45BE-8A19-D77255663516}" destId="{A7D5E16B-A1F3-424E-963B-11339176600D}" srcOrd="2" destOrd="0" presId="urn:microsoft.com/office/officeart/2018/2/layout/IconVerticalSolidList"/>
    <dgm:cxn modelId="{527333BE-4CDD-4EA9-BA27-2825278D4707}" type="presParOf" srcId="{AA74B90C-E978-45BE-8A19-D77255663516}" destId="{1409E25B-BD5A-4FB0-A341-E1DE97D2C5FB}" srcOrd="3" destOrd="0" presId="urn:microsoft.com/office/officeart/2018/2/layout/IconVerticalSolidList"/>
    <dgm:cxn modelId="{11897D2D-3D63-4520-98AE-A88833489387}" type="presParOf" srcId="{846FC2E8-0D30-4216-BF20-8C7C1C20A145}" destId="{8BF49277-040D-4F2C-9E61-36AF5E9816BB}" srcOrd="1" destOrd="0" presId="urn:microsoft.com/office/officeart/2018/2/layout/IconVerticalSolidList"/>
    <dgm:cxn modelId="{0928B336-8887-4AE8-84DD-A98847D2976D}" type="presParOf" srcId="{846FC2E8-0D30-4216-BF20-8C7C1C20A145}" destId="{3F0C2D72-DF7E-4D6D-8835-B2F9E3A0C8DA}" srcOrd="2" destOrd="0" presId="urn:microsoft.com/office/officeart/2018/2/layout/IconVerticalSolidList"/>
    <dgm:cxn modelId="{CEC1F0D4-7D0E-48EB-A4A1-D679330D49C6}" type="presParOf" srcId="{3F0C2D72-DF7E-4D6D-8835-B2F9E3A0C8DA}" destId="{D682E6DD-D3B4-4905-9281-42B1D5B63026}" srcOrd="0" destOrd="0" presId="urn:microsoft.com/office/officeart/2018/2/layout/IconVerticalSolidList"/>
    <dgm:cxn modelId="{7624A861-9642-4610-8D8F-5300850C5C44}" type="presParOf" srcId="{3F0C2D72-DF7E-4D6D-8835-B2F9E3A0C8DA}" destId="{FA389EE4-7F8B-49FD-A9CD-CC0F52BF7300}" srcOrd="1" destOrd="0" presId="urn:microsoft.com/office/officeart/2018/2/layout/IconVerticalSolidList"/>
    <dgm:cxn modelId="{8C147403-6805-442D-A167-A9C37759CB26}" type="presParOf" srcId="{3F0C2D72-DF7E-4D6D-8835-B2F9E3A0C8DA}" destId="{44B5CA59-61A3-45A0-BF21-6CF502C2D1C2}" srcOrd="2" destOrd="0" presId="urn:microsoft.com/office/officeart/2018/2/layout/IconVerticalSolidList"/>
    <dgm:cxn modelId="{E6041667-BD62-4633-AF4C-A351113C5F36}" type="presParOf" srcId="{3F0C2D72-DF7E-4D6D-8835-B2F9E3A0C8DA}" destId="{228656C0-5E0A-4129-81B7-39A3D6FAF049}" srcOrd="3" destOrd="0" presId="urn:microsoft.com/office/officeart/2018/2/layout/IconVerticalSolidList"/>
    <dgm:cxn modelId="{637CECA2-D55D-4DB2-A303-7C46B413241F}" type="presParOf" srcId="{846FC2E8-0D30-4216-BF20-8C7C1C20A145}" destId="{4986513A-29A4-4533-91EC-B8F62627CAE6}" srcOrd="3" destOrd="0" presId="urn:microsoft.com/office/officeart/2018/2/layout/IconVerticalSolidList"/>
    <dgm:cxn modelId="{B6CC6AE2-B5F6-4A46-B7B2-47A1E5D5AF24}" type="presParOf" srcId="{846FC2E8-0D30-4216-BF20-8C7C1C20A145}" destId="{E607A916-7F18-4951-BB12-9643F47DBE1E}" srcOrd="4" destOrd="0" presId="urn:microsoft.com/office/officeart/2018/2/layout/IconVerticalSolidList"/>
    <dgm:cxn modelId="{9F7C018E-BF08-4B5A-BB72-3442912F0FE5}" type="presParOf" srcId="{E607A916-7F18-4951-BB12-9643F47DBE1E}" destId="{13B0BBA6-2BFA-4552-A088-569111B606BA}" srcOrd="0" destOrd="0" presId="urn:microsoft.com/office/officeart/2018/2/layout/IconVerticalSolidList"/>
    <dgm:cxn modelId="{794BE418-60E6-4C20-9FF7-206F5885B345}" type="presParOf" srcId="{E607A916-7F18-4951-BB12-9643F47DBE1E}" destId="{65DB6C04-348F-4963-8C69-78E65DA52D0E}" srcOrd="1" destOrd="0" presId="urn:microsoft.com/office/officeart/2018/2/layout/IconVerticalSolidList"/>
    <dgm:cxn modelId="{D6DAC289-BEE1-492D-9A48-4EEC3FA8080F}" type="presParOf" srcId="{E607A916-7F18-4951-BB12-9643F47DBE1E}" destId="{6FF1696C-CDEE-4609-8425-989D3B44D9D7}" srcOrd="2" destOrd="0" presId="urn:microsoft.com/office/officeart/2018/2/layout/IconVerticalSolidList"/>
    <dgm:cxn modelId="{4F4A8870-1BEB-48A0-8CA3-8CE0D7FEF0A1}" type="presParOf" srcId="{E607A916-7F18-4951-BB12-9643F47DBE1E}" destId="{D4C49F57-48A3-4630-8545-14F2B0101790}" srcOrd="3" destOrd="0" presId="urn:microsoft.com/office/officeart/2018/2/layout/IconVerticalSolidList"/>
    <dgm:cxn modelId="{93015FB1-503D-400E-AEA4-623FC5B092D9}" type="presParOf" srcId="{846FC2E8-0D30-4216-BF20-8C7C1C20A145}" destId="{A7AC7D88-60C1-471A-AF82-8B9AA3B023CB}" srcOrd="5" destOrd="0" presId="urn:microsoft.com/office/officeart/2018/2/layout/IconVerticalSolidList"/>
    <dgm:cxn modelId="{4934D884-DD00-43D7-818B-3C4F7D99D820}" type="presParOf" srcId="{846FC2E8-0D30-4216-BF20-8C7C1C20A145}" destId="{AC0E23A3-0882-4FE8-A4A6-9BB3AAFF518B}" srcOrd="6" destOrd="0" presId="urn:microsoft.com/office/officeart/2018/2/layout/IconVerticalSolidList"/>
    <dgm:cxn modelId="{EAAD2DF7-8466-45CB-85B6-9BB2132B2405}" type="presParOf" srcId="{AC0E23A3-0882-4FE8-A4A6-9BB3AAFF518B}" destId="{5512C278-8E15-42ED-94AB-02830A6CD5D7}" srcOrd="0" destOrd="0" presId="urn:microsoft.com/office/officeart/2018/2/layout/IconVerticalSolidList"/>
    <dgm:cxn modelId="{55AE0BF5-7D00-4A1F-8FA2-E52087AF5902}" type="presParOf" srcId="{AC0E23A3-0882-4FE8-A4A6-9BB3AAFF518B}" destId="{520EA173-BE51-4AB5-8A7C-8985E6D634A1}" srcOrd="1" destOrd="0" presId="urn:microsoft.com/office/officeart/2018/2/layout/IconVerticalSolidList"/>
    <dgm:cxn modelId="{12E33B31-EE5B-45C9-81BD-A47D13315F00}" type="presParOf" srcId="{AC0E23A3-0882-4FE8-A4A6-9BB3AAFF518B}" destId="{90FD9003-4B65-488E-9884-1F5E21F09E4A}" srcOrd="2" destOrd="0" presId="urn:microsoft.com/office/officeart/2018/2/layout/IconVerticalSolidList"/>
    <dgm:cxn modelId="{67B243B1-5D23-478F-B6FF-252CB36445C5}" type="presParOf" srcId="{AC0E23A3-0882-4FE8-A4A6-9BB3AAFF518B}" destId="{CF008B86-CCB1-429A-B603-C35C23409543}" srcOrd="3" destOrd="0" presId="urn:microsoft.com/office/officeart/2018/2/layout/IconVerticalSolidList"/>
    <dgm:cxn modelId="{260C3D3B-240F-4472-AF6B-F554626555A6}" type="presParOf" srcId="{AC0E23A3-0882-4FE8-A4A6-9BB3AAFF518B}" destId="{B9303B19-26AB-42A6-9E05-5125849F238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25381C-E10B-4384-9BDE-F47CDA0D1D16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FCEE773-FF7F-461B-B874-AD4318A21118}">
      <dgm:prSet phldrT="[Text]" custT="1"/>
      <dgm:spPr/>
      <dgm:t>
        <a:bodyPr/>
        <a:lstStyle/>
        <a:p>
          <a:r>
            <a:rPr lang="de-DE" sz="1800" b="1" dirty="0"/>
            <a:t>Mimik</a:t>
          </a:r>
          <a:endParaRPr lang="de-DE" sz="1100" b="1" dirty="0"/>
        </a:p>
      </dgm:t>
    </dgm:pt>
    <dgm:pt modelId="{587DDD32-8D89-48CC-BD27-AA7E34B41565}" type="parTrans" cxnId="{B8DE798B-B954-45CA-B402-4FEAEDBD6603}">
      <dgm:prSet/>
      <dgm:spPr/>
      <dgm:t>
        <a:bodyPr/>
        <a:lstStyle/>
        <a:p>
          <a:endParaRPr lang="de-DE"/>
        </a:p>
      </dgm:t>
    </dgm:pt>
    <dgm:pt modelId="{7D2EBDA6-C6A8-4AB5-BFF1-FE04AE693071}" type="sibTrans" cxnId="{B8DE798B-B954-45CA-B402-4FEAEDBD6603}">
      <dgm:prSet/>
      <dgm:spPr/>
      <dgm:t>
        <a:bodyPr/>
        <a:lstStyle/>
        <a:p>
          <a:endParaRPr lang="de-DE"/>
        </a:p>
      </dgm:t>
    </dgm:pt>
    <dgm:pt modelId="{F03F0D28-99E5-45D7-9D3F-18C8D69845AD}">
      <dgm:prSet phldrT="[Text]" custT="1"/>
      <dgm:spPr/>
      <dgm:t>
        <a:bodyPr/>
        <a:lstStyle/>
        <a:p>
          <a:r>
            <a:rPr lang="de-DE" sz="1400" dirty="0"/>
            <a:t>Das bedeutet </a:t>
          </a:r>
          <a:r>
            <a:rPr lang="de-DE" sz="1400" dirty="0" err="1"/>
            <a:t>Gesichts·ausdruck</a:t>
          </a:r>
          <a:endParaRPr lang="de-DE" sz="1400" dirty="0"/>
        </a:p>
      </dgm:t>
    </dgm:pt>
    <dgm:pt modelId="{5D669C92-4AF7-4AD7-8242-BC29C4BE7590}" type="parTrans" cxnId="{054D72E3-EB5D-47CB-AA89-DF6F86A4A3E6}">
      <dgm:prSet/>
      <dgm:spPr/>
      <dgm:t>
        <a:bodyPr/>
        <a:lstStyle/>
        <a:p>
          <a:endParaRPr lang="de-DE"/>
        </a:p>
      </dgm:t>
    </dgm:pt>
    <dgm:pt modelId="{7E8B688B-05DA-495C-87BF-A17854C97AEE}" type="sibTrans" cxnId="{054D72E3-EB5D-47CB-AA89-DF6F86A4A3E6}">
      <dgm:prSet/>
      <dgm:spPr/>
      <dgm:t>
        <a:bodyPr/>
        <a:lstStyle/>
        <a:p>
          <a:endParaRPr lang="de-DE"/>
        </a:p>
      </dgm:t>
    </dgm:pt>
    <dgm:pt modelId="{03C79B2E-CF54-4A45-BB54-A00CFC4EE150}">
      <dgm:prSet phldrT="[Text]" custT="1"/>
      <dgm:spPr/>
      <dgm:t>
        <a:bodyPr/>
        <a:lstStyle/>
        <a:p>
          <a:r>
            <a:rPr lang="de-DE" sz="1800" b="1" dirty="0" err="1"/>
            <a:t>Blick·kontakt</a:t>
          </a:r>
          <a:endParaRPr lang="de-DE" sz="1800" b="1" dirty="0"/>
        </a:p>
      </dgm:t>
    </dgm:pt>
    <dgm:pt modelId="{40C32A81-B303-445E-8F15-D1FBD7AEA9DA}" type="parTrans" cxnId="{5F2CC683-F9DC-48AD-AEFE-124CB4794136}">
      <dgm:prSet/>
      <dgm:spPr/>
      <dgm:t>
        <a:bodyPr/>
        <a:lstStyle/>
        <a:p>
          <a:endParaRPr lang="de-DE"/>
        </a:p>
      </dgm:t>
    </dgm:pt>
    <dgm:pt modelId="{38983D2C-2A45-4E4E-A52A-C2816FFF4D3E}" type="sibTrans" cxnId="{5F2CC683-F9DC-48AD-AEFE-124CB4794136}">
      <dgm:prSet/>
      <dgm:spPr/>
      <dgm:t>
        <a:bodyPr/>
        <a:lstStyle/>
        <a:p>
          <a:endParaRPr lang="de-DE"/>
        </a:p>
      </dgm:t>
    </dgm:pt>
    <dgm:pt modelId="{887F7ABB-8367-4B9F-9128-05CFD4A1B8C9}">
      <dgm:prSet phldrT="[Text]" custT="1"/>
      <dgm:spPr/>
      <dgm:t>
        <a:bodyPr/>
        <a:lstStyle/>
        <a:p>
          <a:r>
            <a:rPr lang="de-DE" sz="1800" b="1" dirty="0"/>
            <a:t>Gestik</a:t>
          </a:r>
        </a:p>
      </dgm:t>
    </dgm:pt>
    <dgm:pt modelId="{55AA45BF-5048-449B-8239-6BF7671D127E}" type="parTrans" cxnId="{A94168B5-DDCB-499D-A7BF-7FA337E7B1D7}">
      <dgm:prSet/>
      <dgm:spPr/>
      <dgm:t>
        <a:bodyPr/>
        <a:lstStyle/>
        <a:p>
          <a:endParaRPr lang="de-DE"/>
        </a:p>
      </dgm:t>
    </dgm:pt>
    <dgm:pt modelId="{6915D9AA-5F26-43A3-BB25-3F85F0AE6E4F}" type="sibTrans" cxnId="{A94168B5-DDCB-499D-A7BF-7FA337E7B1D7}">
      <dgm:prSet/>
      <dgm:spPr/>
      <dgm:t>
        <a:bodyPr/>
        <a:lstStyle/>
        <a:p>
          <a:endParaRPr lang="de-DE"/>
        </a:p>
      </dgm:t>
    </dgm:pt>
    <dgm:pt modelId="{75D7DA93-1F49-4BAB-871D-579B9C0E1942}">
      <dgm:prSet phldrT="[Text]" custT="1"/>
      <dgm:spPr/>
      <dgm:t>
        <a:bodyPr/>
        <a:lstStyle/>
        <a:p>
          <a:r>
            <a:rPr lang="de-DE" sz="1400" dirty="0"/>
            <a:t>Das bedeutet Bewegungen der Arme und Hände</a:t>
          </a:r>
        </a:p>
      </dgm:t>
    </dgm:pt>
    <dgm:pt modelId="{E9734732-7DEE-45CF-B8D8-2D4DBDAF349C}" type="parTrans" cxnId="{6093B757-45FE-4585-B03A-8ACD62998664}">
      <dgm:prSet/>
      <dgm:spPr/>
      <dgm:t>
        <a:bodyPr/>
        <a:lstStyle/>
        <a:p>
          <a:endParaRPr lang="de-DE"/>
        </a:p>
      </dgm:t>
    </dgm:pt>
    <dgm:pt modelId="{2A4516BE-929B-4D27-95E2-9F2C71151E99}" type="sibTrans" cxnId="{6093B757-45FE-4585-B03A-8ACD62998664}">
      <dgm:prSet/>
      <dgm:spPr/>
      <dgm:t>
        <a:bodyPr/>
        <a:lstStyle/>
        <a:p>
          <a:endParaRPr lang="de-DE"/>
        </a:p>
      </dgm:t>
    </dgm:pt>
    <dgm:pt modelId="{6B9C2224-C0D3-4816-9FA5-90D751EA3EE6}">
      <dgm:prSet phldrT="[Text]" custT="1"/>
      <dgm:spPr/>
      <dgm:t>
        <a:bodyPr/>
        <a:lstStyle/>
        <a:p>
          <a:r>
            <a:rPr lang="de-DE" sz="1600" b="1" dirty="0"/>
            <a:t>Räumliche Beziehung</a:t>
          </a:r>
        </a:p>
      </dgm:t>
    </dgm:pt>
    <dgm:pt modelId="{5CC9A707-A38A-4B83-964E-F4C17FE362D7}" type="parTrans" cxnId="{B10936A4-88C1-4931-8C4C-F0FF023F439B}">
      <dgm:prSet/>
      <dgm:spPr/>
      <dgm:t>
        <a:bodyPr/>
        <a:lstStyle/>
        <a:p>
          <a:endParaRPr lang="de-DE"/>
        </a:p>
      </dgm:t>
    </dgm:pt>
    <dgm:pt modelId="{640DA7E7-7DDA-4035-983C-11171D77ACA8}" type="sibTrans" cxnId="{B10936A4-88C1-4931-8C4C-F0FF023F439B}">
      <dgm:prSet/>
      <dgm:spPr/>
      <dgm:t>
        <a:bodyPr/>
        <a:lstStyle/>
        <a:p>
          <a:endParaRPr lang="de-DE"/>
        </a:p>
      </dgm:t>
    </dgm:pt>
    <dgm:pt modelId="{10F8253A-9932-4EDD-82E5-7742537EA03A}">
      <dgm:prSet phldrT="[Text]" custT="1"/>
      <dgm:spPr/>
      <dgm:t>
        <a:bodyPr/>
        <a:lstStyle/>
        <a:p>
          <a:r>
            <a:rPr lang="de-DE" sz="1600" b="1" dirty="0" err="1"/>
            <a:t>Körper·haltung</a:t>
          </a:r>
          <a:endParaRPr lang="de-DE" sz="1600" b="1" dirty="0"/>
        </a:p>
      </dgm:t>
    </dgm:pt>
    <dgm:pt modelId="{71D33C7A-D501-4748-B0C7-19AB6289BB7B}" type="parTrans" cxnId="{A0CD2D65-785A-490F-A6D7-C74F83D4096C}">
      <dgm:prSet/>
      <dgm:spPr/>
      <dgm:t>
        <a:bodyPr/>
        <a:lstStyle/>
        <a:p>
          <a:endParaRPr lang="de-DE"/>
        </a:p>
      </dgm:t>
    </dgm:pt>
    <dgm:pt modelId="{F4A2304C-BB51-4974-8D2D-7E841806A70B}" type="sibTrans" cxnId="{A0CD2D65-785A-490F-A6D7-C74F83D4096C}">
      <dgm:prSet/>
      <dgm:spPr/>
      <dgm:t>
        <a:bodyPr/>
        <a:lstStyle/>
        <a:p>
          <a:endParaRPr lang="de-DE"/>
        </a:p>
      </dgm:t>
    </dgm:pt>
    <dgm:pt modelId="{B953D263-C41D-4666-A820-A2300D20DF75}">
      <dgm:prSet phldrT="[Text]" custT="1"/>
      <dgm:spPr/>
      <dgm:t>
        <a:bodyPr/>
        <a:lstStyle/>
        <a:p>
          <a:r>
            <a:rPr lang="de-DE" sz="1400" dirty="0"/>
            <a:t>Das bedeutet, wie man zu einander steht oder sitzt</a:t>
          </a:r>
        </a:p>
      </dgm:t>
    </dgm:pt>
    <dgm:pt modelId="{A9BA052B-4789-4070-A363-34871E132A73}" type="parTrans" cxnId="{11A2AB72-21B9-4BFA-ABDA-A9212E752BF3}">
      <dgm:prSet/>
      <dgm:spPr/>
      <dgm:t>
        <a:bodyPr/>
        <a:lstStyle/>
        <a:p>
          <a:endParaRPr lang="de-DE"/>
        </a:p>
      </dgm:t>
    </dgm:pt>
    <dgm:pt modelId="{7FE6730D-A509-41D2-A9BF-24A637F09446}" type="sibTrans" cxnId="{11A2AB72-21B9-4BFA-ABDA-A9212E752BF3}">
      <dgm:prSet/>
      <dgm:spPr/>
      <dgm:t>
        <a:bodyPr/>
        <a:lstStyle/>
        <a:p>
          <a:endParaRPr lang="de-DE"/>
        </a:p>
      </dgm:t>
    </dgm:pt>
    <dgm:pt modelId="{E203F396-0D92-46B5-B820-F960448248B6}" type="pres">
      <dgm:prSet presAssocID="{7825381C-E10B-4384-9BDE-F47CDA0D1D16}" presName="Name0" presStyleCnt="0">
        <dgm:presLayoutVars>
          <dgm:dir/>
          <dgm:resizeHandles val="exact"/>
        </dgm:presLayoutVars>
      </dgm:prSet>
      <dgm:spPr/>
    </dgm:pt>
    <dgm:pt modelId="{20CB4139-D7C0-49A8-93A3-F099D32D5C48}" type="pres">
      <dgm:prSet presAssocID="{2FCEE773-FF7F-461B-B874-AD4318A21118}" presName="composite" presStyleCnt="0"/>
      <dgm:spPr/>
    </dgm:pt>
    <dgm:pt modelId="{08F58FFD-5614-4FE8-A857-93851D553D47}" type="pres">
      <dgm:prSet presAssocID="{2FCEE773-FF7F-461B-B874-AD4318A21118}" presName="rect1" presStyleLbl="trAlignAcc1" presStyleIdx="0" presStyleCnt="5" custScaleY="69934" custLinFactNeighborX="-183" custLinFactNeighborY="2349">
        <dgm:presLayoutVars>
          <dgm:bulletEnabled val="1"/>
        </dgm:presLayoutVars>
      </dgm:prSet>
      <dgm:spPr/>
    </dgm:pt>
    <dgm:pt modelId="{9CD71540-AE84-4C11-A541-76CD383A5613}" type="pres">
      <dgm:prSet presAssocID="{2FCEE773-FF7F-461B-B874-AD4318A21118}" presName="rect2" presStyleLbl="fgImgPlace1" presStyleIdx="0" presStyleCnt="5" custScaleX="81974" custScaleY="56737" custLinFactNeighborX="15432" custLinFactNeighborY="115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Überraschtes Gesicht mit einfarbiger Füllung mit einfarbiger Füllung"/>
        </a:ext>
      </dgm:extLst>
    </dgm:pt>
    <dgm:pt modelId="{3AE27DBD-C4C2-4C76-A5A3-751D5707EAF8}" type="pres">
      <dgm:prSet presAssocID="{7D2EBDA6-C6A8-4AB5-BFF1-FE04AE693071}" presName="sibTrans" presStyleCnt="0"/>
      <dgm:spPr/>
    </dgm:pt>
    <dgm:pt modelId="{4CB38893-8F70-4330-876D-BC66F7337194}" type="pres">
      <dgm:prSet presAssocID="{03C79B2E-CF54-4A45-BB54-A00CFC4EE150}" presName="composite" presStyleCnt="0"/>
      <dgm:spPr/>
    </dgm:pt>
    <dgm:pt modelId="{1E16AB26-15B2-4748-8877-CCA96A9A6246}" type="pres">
      <dgm:prSet presAssocID="{03C79B2E-CF54-4A45-BB54-A00CFC4EE150}" presName="rect1" presStyleLbl="trAlignAcc1" presStyleIdx="1" presStyleCnt="5" custScaleY="71321" custLinFactNeighborX="-1736" custLinFactNeighborY="4398">
        <dgm:presLayoutVars>
          <dgm:bulletEnabled val="1"/>
        </dgm:presLayoutVars>
      </dgm:prSet>
      <dgm:spPr/>
    </dgm:pt>
    <dgm:pt modelId="{F8DD75C5-029B-47D0-B121-A7BD145A8656}" type="pres">
      <dgm:prSet presAssocID="{03C79B2E-CF54-4A45-BB54-A00CFC4EE150}" presName="rect2" presStyleLbl="fgImgPlace1" presStyleIdx="1" presStyleCnt="5" custScaleX="86945" custScaleY="48758" custLinFactNeighborX="11250" custLinFactNeighborY="1342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B6D8C35E-98BB-4DC6-9BFF-A79000873E3B}" type="pres">
      <dgm:prSet presAssocID="{38983D2C-2A45-4E4E-A52A-C2816FFF4D3E}" presName="sibTrans" presStyleCnt="0"/>
      <dgm:spPr/>
    </dgm:pt>
    <dgm:pt modelId="{B940D2B3-A680-43E5-A689-24BE3EF850D6}" type="pres">
      <dgm:prSet presAssocID="{887F7ABB-8367-4B9F-9128-05CFD4A1B8C9}" presName="composite" presStyleCnt="0"/>
      <dgm:spPr/>
    </dgm:pt>
    <dgm:pt modelId="{2F4FD700-DE09-40FC-94EC-E22339B341E1}" type="pres">
      <dgm:prSet presAssocID="{887F7ABB-8367-4B9F-9128-05CFD4A1B8C9}" presName="rect1" presStyleLbl="trAlignAcc1" presStyleIdx="2" presStyleCnt="5" custScaleY="73086" custLinFactNeighborX="-1468" custLinFactNeighborY="-7093">
        <dgm:presLayoutVars>
          <dgm:bulletEnabled val="1"/>
        </dgm:presLayoutVars>
      </dgm:prSet>
      <dgm:spPr/>
    </dgm:pt>
    <dgm:pt modelId="{AD9F0A97-0839-48AB-871A-B637257427AE}" type="pres">
      <dgm:prSet presAssocID="{887F7ABB-8367-4B9F-9128-05CFD4A1B8C9}" presName="rect2" presStyleLbl="fgImgPlace1" presStyleIdx="2" presStyleCnt="5" custScaleY="65628" custLinFactNeighborX="7957" custLinFactNeighborY="50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eichensprache Silhouette"/>
        </a:ext>
      </dgm:extLst>
    </dgm:pt>
    <dgm:pt modelId="{1B154A58-ABDA-4A9D-BDA2-23AF296F5EAD}" type="pres">
      <dgm:prSet presAssocID="{6915D9AA-5F26-43A3-BB25-3F85F0AE6E4F}" presName="sibTrans" presStyleCnt="0"/>
      <dgm:spPr/>
    </dgm:pt>
    <dgm:pt modelId="{1D55B61C-C878-4C08-BABD-354515BBC495}" type="pres">
      <dgm:prSet presAssocID="{10F8253A-9932-4EDD-82E5-7742537EA03A}" presName="composite" presStyleCnt="0"/>
      <dgm:spPr/>
    </dgm:pt>
    <dgm:pt modelId="{5D634299-01E9-45B1-ABA5-1A10929E1A3E}" type="pres">
      <dgm:prSet presAssocID="{10F8253A-9932-4EDD-82E5-7742537EA03A}" presName="rect1" presStyleLbl="trAlignAcc1" presStyleIdx="3" presStyleCnt="5" custScaleY="74865" custLinFactNeighborX="-2840" custLinFactNeighborY="-2755">
        <dgm:presLayoutVars>
          <dgm:bulletEnabled val="1"/>
        </dgm:presLayoutVars>
      </dgm:prSet>
      <dgm:spPr/>
    </dgm:pt>
    <dgm:pt modelId="{6C938820-90ED-4DFB-94D1-4DDBAC1EB710}" type="pres">
      <dgm:prSet presAssocID="{10F8253A-9932-4EDD-82E5-7742537EA03A}" presName="rect2" presStyleLbl="fgImgPlace1" presStyleIdx="3" presStyleCnt="5" custScaleX="83562" custScaleY="51591" custLinFactNeighborY="447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zeichnete Figur mit einfarbiger Füllung"/>
        </a:ext>
      </dgm:extLst>
    </dgm:pt>
    <dgm:pt modelId="{A7E12801-0235-4783-90A5-135FD70A883C}" type="pres">
      <dgm:prSet presAssocID="{F4A2304C-BB51-4974-8D2D-7E841806A70B}" presName="sibTrans" presStyleCnt="0"/>
      <dgm:spPr/>
    </dgm:pt>
    <dgm:pt modelId="{F98B7C78-B95F-4FD2-A7E4-022FD142D1CA}" type="pres">
      <dgm:prSet presAssocID="{6B9C2224-C0D3-4816-9FA5-90D751EA3EE6}" presName="composite" presStyleCnt="0"/>
      <dgm:spPr/>
    </dgm:pt>
    <dgm:pt modelId="{52B90602-E95E-4571-9BB7-095074717064}" type="pres">
      <dgm:prSet presAssocID="{6B9C2224-C0D3-4816-9FA5-90D751EA3EE6}" presName="rect1" presStyleLbl="trAlignAcc1" presStyleIdx="4" presStyleCnt="5" custScaleY="64112" custLinFactNeighborX="-496" custLinFactNeighborY="-23487">
        <dgm:presLayoutVars>
          <dgm:bulletEnabled val="1"/>
        </dgm:presLayoutVars>
      </dgm:prSet>
      <dgm:spPr/>
    </dgm:pt>
    <dgm:pt modelId="{0279D6BA-97BC-43CE-8631-C5B29FD63CE7}" type="pres">
      <dgm:prSet presAssocID="{6B9C2224-C0D3-4816-9FA5-90D751EA3EE6}" presName="rect2" presStyleLbl="fgImgPlace1" presStyleIdx="4" presStyleCnt="5" custScaleX="70983" custScaleY="61505" custLinFactNeighborX="13421" custLinFactNeighborY="-12862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hrrad mit Personen mit einfarbiger Füllung"/>
        </a:ext>
      </dgm:extLst>
    </dgm:pt>
  </dgm:ptLst>
  <dgm:cxnLst>
    <dgm:cxn modelId="{B7C53316-0FD1-4E1C-99B1-12415C6A4621}" type="presOf" srcId="{6B9C2224-C0D3-4816-9FA5-90D751EA3EE6}" destId="{52B90602-E95E-4571-9BB7-095074717064}" srcOrd="0" destOrd="0" presId="urn:microsoft.com/office/officeart/2008/layout/PictureStrips"/>
    <dgm:cxn modelId="{AB66EF16-62EE-47BC-ADA1-14A1B0B32EBE}" type="presOf" srcId="{887F7ABB-8367-4B9F-9128-05CFD4A1B8C9}" destId="{2F4FD700-DE09-40FC-94EC-E22339B341E1}" srcOrd="0" destOrd="0" presId="urn:microsoft.com/office/officeart/2008/layout/PictureStrips"/>
    <dgm:cxn modelId="{91D56024-E85B-4187-8762-DCA2B687846F}" type="presOf" srcId="{03C79B2E-CF54-4A45-BB54-A00CFC4EE150}" destId="{1E16AB26-15B2-4748-8877-CCA96A9A6246}" srcOrd="0" destOrd="0" presId="urn:microsoft.com/office/officeart/2008/layout/PictureStrips"/>
    <dgm:cxn modelId="{A0CD2D65-785A-490F-A6D7-C74F83D4096C}" srcId="{7825381C-E10B-4384-9BDE-F47CDA0D1D16}" destId="{10F8253A-9932-4EDD-82E5-7742537EA03A}" srcOrd="3" destOrd="0" parTransId="{71D33C7A-D501-4748-B0C7-19AB6289BB7B}" sibTransId="{F4A2304C-BB51-4974-8D2D-7E841806A70B}"/>
    <dgm:cxn modelId="{BB30926B-336B-4B1C-8D27-A6C09281BDED}" type="presOf" srcId="{F03F0D28-99E5-45D7-9D3F-18C8D69845AD}" destId="{08F58FFD-5614-4FE8-A857-93851D553D47}" srcOrd="0" destOrd="1" presId="urn:microsoft.com/office/officeart/2008/layout/PictureStrips"/>
    <dgm:cxn modelId="{9BFE326C-89C4-4CAE-A8E3-CA79893C91F7}" type="presOf" srcId="{75D7DA93-1F49-4BAB-871D-579B9C0E1942}" destId="{2F4FD700-DE09-40FC-94EC-E22339B341E1}" srcOrd="0" destOrd="1" presId="urn:microsoft.com/office/officeart/2008/layout/PictureStrips"/>
    <dgm:cxn modelId="{9F3D116E-D68D-4CEF-8CDA-3FC9BCF844A0}" type="presOf" srcId="{10F8253A-9932-4EDD-82E5-7742537EA03A}" destId="{5D634299-01E9-45B1-ABA5-1A10929E1A3E}" srcOrd="0" destOrd="0" presId="urn:microsoft.com/office/officeart/2008/layout/PictureStrips"/>
    <dgm:cxn modelId="{11A2AB72-21B9-4BFA-ABDA-A9212E752BF3}" srcId="{6B9C2224-C0D3-4816-9FA5-90D751EA3EE6}" destId="{B953D263-C41D-4666-A820-A2300D20DF75}" srcOrd="0" destOrd="0" parTransId="{A9BA052B-4789-4070-A363-34871E132A73}" sibTransId="{7FE6730D-A509-41D2-A9BF-24A637F09446}"/>
    <dgm:cxn modelId="{A93AD556-B2B6-4BFF-AAC6-63D6E19EB661}" type="presOf" srcId="{B953D263-C41D-4666-A820-A2300D20DF75}" destId="{52B90602-E95E-4571-9BB7-095074717064}" srcOrd="0" destOrd="1" presId="urn:microsoft.com/office/officeart/2008/layout/PictureStrips"/>
    <dgm:cxn modelId="{6093B757-45FE-4585-B03A-8ACD62998664}" srcId="{887F7ABB-8367-4B9F-9128-05CFD4A1B8C9}" destId="{75D7DA93-1F49-4BAB-871D-579B9C0E1942}" srcOrd="0" destOrd="0" parTransId="{E9734732-7DEE-45CF-B8D8-2D4DBDAF349C}" sibTransId="{2A4516BE-929B-4D27-95E2-9F2C71151E99}"/>
    <dgm:cxn modelId="{5F2CC683-F9DC-48AD-AEFE-124CB4794136}" srcId="{7825381C-E10B-4384-9BDE-F47CDA0D1D16}" destId="{03C79B2E-CF54-4A45-BB54-A00CFC4EE150}" srcOrd="1" destOrd="0" parTransId="{40C32A81-B303-445E-8F15-D1FBD7AEA9DA}" sibTransId="{38983D2C-2A45-4E4E-A52A-C2816FFF4D3E}"/>
    <dgm:cxn modelId="{2345A188-88FD-42CC-8D95-A36044DFE020}" type="presOf" srcId="{2FCEE773-FF7F-461B-B874-AD4318A21118}" destId="{08F58FFD-5614-4FE8-A857-93851D553D47}" srcOrd="0" destOrd="0" presId="urn:microsoft.com/office/officeart/2008/layout/PictureStrips"/>
    <dgm:cxn modelId="{B8DE798B-B954-45CA-B402-4FEAEDBD6603}" srcId="{7825381C-E10B-4384-9BDE-F47CDA0D1D16}" destId="{2FCEE773-FF7F-461B-B874-AD4318A21118}" srcOrd="0" destOrd="0" parTransId="{587DDD32-8D89-48CC-BD27-AA7E34B41565}" sibTransId="{7D2EBDA6-C6A8-4AB5-BFF1-FE04AE693071}"/>
    <dgm:cxn modelId="{B10936A4-88C1-4931-8C4C-F0FF023F439B}" srcId="{7825381C-E10B-4384-9BDE-F47CDA0D1D16}" destId="{6B9C2224-C0D3-4816-9FA5-90D751EA3EE6}" srcOrd="4" destOrd="0" parTransId="{5CC9A707-A38A-4B83-964E-F4C17FE362D7}" sibTransId="{640DA7E7-7DDA-4035-983C-11171D77ACA8}"/>
    <dgm:cxn modelId="{A94168B5-DDCB-499D-A7BF-7FA337E7B1D7}" srcId="{7825381C-E10B-4384-9BDE-F47CDA0D1D16}" destId="{887F7ABB-8367-4B9F-9128-05CFD4A1B8C9}" srcOrd="2" destOrd="0" parTransId="{55AA45BF-5048-449B-8239-6BF7671D127E}" sibTransId="{6915D9AA-5F26-43A3-BB25-3F85F0AE6E4F}"/>
    <dgm:cxn modelId="{C43A97BB-78D2-4E58-A206-43C23C10FE6B}" type="presOf" srcId="{7825381C-E10B-4384-9BDE-F47CDA0D1D16}" destId="{E203F396-0D92-46B5-B820-F960448248B6}" srcOrd="0" destOrd="0" presId="urn:microsoft.com/office/officeart/2008/layout/PictureStrips"/>
    <dgm:cxn modelId="{054D72E3-EB5D-47CB-AA89-DF6F86A4A3E6}" srcId="{2FCEE773-FF7F-461B-B874-AD4318A21118}" destId="{F03F0D28-99E5-45D7-9D3F-18C8D69845AD}" srcOrd="0" destOrd="0" parTransId="{5D669C92-4AF7-4AD7-8242-BC29C4BE7590}" sibTransId="{7E8B688B-05DA-495C-87BF-A17854C97AEE}"/>
    <dgm:cxn modelId="{EE18E09D-FD76-4ED7-A11E-21735A7920CF}" type="presParOf" srcId="{E203F396-0D92-46B5-B820-F960448248B6}" destId="{20CB4139-D7C0-49A8-93A3-F099D32D5C48}" srcOrd="0" destOrd="0" presId="urn:microsoft.com/office/officeart/2008/layout/PictureStrips"/>
    <dgm:cxn modelId="{5A68FC80-4296-4727-BDD1-4884AE3ACB52}" type="presParOf" srcId="{20CB4139-D7C0-49A8-93A3-F099D32D5C48}" destId="{08F58FFD-5614-4FE8-A857-93851D553D47}" srcOrd="0" destOrd="0" presId="urn:microsoft.com/office/officeart/2008/layout/PictureStrips"/>
    <dgm:cxn modelId="{90438A4B-AD18-42DE-ABCE-4259657C7902}" type="presParOf" srcId="{20CB4139-D7C0-49A8-93A3-F099D32D5C48}" destId="{9CD71540-AE84-4C11-A541-76CD383A5613}" srcOrd="1" destOrd="0" presId="urn:microsoft.com/office/officeart/2008/layout/PictureStrips"/>
    <dgm:cxn modelId="{E8C0F436-A99D-42CA-8643-43BDB6F073CC}" type="presParOf" srcId="{E203F396-0D92-46B5-B820-F960448248B6}" destId="{3AE27DBD-C4C2-4C76-A5A3-751D5707EAF8}" srcOrd="1" destOrd="0" presId="urn:microsoft.com/office/officeart/2008/layout/PictureStrips"/>
    <dgm:cxn modelId="{A06DDC7B-972D-4042-9881-D6C78907D59B}" type="presParOf" srcId="{E203F396-0D92-46B5-B820-F960448248B6}" destId="{4CB38893-8F70-4330-876D-BC66F7337194}" srcOrd="2" destOrd="0" presId="urn:microsoft.com/office/officeart/2008/layout/PictureStrips"/>
    <dgm:cxn modelId="{4BDC1A4E-2244-49D3-BFD0-7127314B7879}" type="presParOf" srcId="{4CB38893-8F70-4330-876D-BC66F7337194}" destId="{1E16AB26-15B2-4748-8877-CCA96A9A6246}" srcOrd="0" destOrd="0" presId="urn:microsoft.com/office/officeart/2008/layout/PictureStrips"/>
    <dgm:cxn modelId="{F409FB2D-06EF-4900-A67B-D3AF2836BE71}" type="presParOf" srcId="{4CB38893-8F70-4330-876D-BC66F7337194}" destId="{F8DD75C5-029B-47D0-B121-A7BD145A8656}" srcOrd="1" destOrd="0" presId="urn:microsoft.com/office/officeart/2008/layout/PictureStrips"/>
    <dgm:cxn modelId="{8C8B6F6C-DCD1-4F2C-8137-882579CAEA46}" type="presParOf" srcId="{E203F396-0D92-46B5-B820-F960448248B6}" destId="{B6D8C35E-98BB-4DC6-9BFF-A79000873E3B}" srcOrd="3" destOrd="0" presId="urn:microsoft.com/office/officeart/2008/layout/PictureStrips"/>
    <dgm:cxn modelId="{63A77B76-A656-4625-A329-14A5754432C1}" type="presParOf" srcId="{E203F396-0D92-46B5-B820-F960448248B6}" destId="{B940D2B3-A680-43E5-A689-24BE3EF850D6}" srcOrd="4" destOrd="0" presId="urn:microsoft.com/office/officeart/2008/layout/PictureStrips"/>
    <dgm:cxn modelId="{AE370E6E-FFAE-4D77-8E24-F2F6FA5FC8F0}" type="presParOf" srcId="{B940D2B3-A680-43E5-A689-24BE3EF850D6}" destId="{2F4FD700-DE09-40FC-94EC-E22339B341E1}" srcOrd="0" destOrd="0" presId="urn:microsoft.com/office/officeart/2008/layout/PictureStrips"/>
    <dgm:cxn modelId="{C4DFA7AD-7E6A-4BA6-9A87-39493A616519}" type="presParOf" srcId="{B940D2B3-A680-43E5-A689-24BE3EF850D6}" destId="{AD9F0A97-0839-48AB-871A-B637257427AE}" srcOrd="1" destOrd="0" presId="urn:microsoft.com/office/officeart/2008/layout/PictureStrips"/>
    <dgm:cxn modelId="{5A0288B3-71FD-453E-B3FC-983A85075B27}" type="presParOf" srcId="{E203F396-0D92-46B5-B820-F960448248B6}" destId="{1B154A58-ABDA-4A9D-BDA2-23AF296F5EAD}" srcOrd="5" destOrd="0" presId="urn:microsoft.com/office/officeart/2008/layout/PictureStrips"/>
    <dgm:cxn modelId="{4DD1C72E-313C-435F-A8D2-89506403FEBC}" type="presParOf" srcId="{E203F396-0D92-46B5-B820-F960448248B6}" destId="{1D55B61C-C878-4C08-BABD-354515BBC495}" srcOrd="6" destOrd="0" presId="urn:microsoft.com/office/officeart/2008/layout/PictureStrips"/>
    <dgm:cxn modelId="{77E6E22C-6D54-4FFB-ABE3-135B1E467A01}" type="presParOf" srcId="{1D55B61C-C878-4C08-BABD-354515BBC495}" destId="{5D634299-01E9-45B1-ABA5-1A10929E1A3E}" srcOrd="0" destOrd="0" presId="urn:microsoft.com/office/officeart/2008/layout/PictureStrips"/>
    <dgm:cxn modelId="{8F8A678B-658A-4C3F-9E57-24BFDD55C896}" type="presParOf" srcId="{1D55B61C-C878-4C08-BABD-354515BBC495}" destId="{6C938820-90ED-4DFB-94D1-4DDBAC1EB710}" srcOrd="1" destOrd="0" presId="urn:microsoft.com/office/officeart/2008/layout/PictureStrips"/>
    <dgm:cxn modelId="{25717609-B688-4A03-A669-2FD6C3E79F1E}" type="presParOf" srcId="{E203F396-0D92-46B5-B820-F960448248B6}" destId="{A7E12801-0235-4783-90A5-135FD70A883C}" srcOrd="7" destOrd="0" presId="urn:microsoft.com/office/officeart/2008/layout/PictureStrips"/>
    <dgm:cxn modelId="{18FFC3A4-8008-42AD-8CB2-19E953BBAEB8}" type="presParOf" srcId="{E203F396-0D92-46B5-B820-F960448248B6}" destId="{F98B7C78-B95F-4FD2-A7E4-022FD142D1CA}" srcOrd="8" destOrd="0" presId="urn:microsoft.com/office/officeart/2008/layout/PictureStrips"/>
    <dgm:cxn modelId="{5E823D11-8111-459E-AFA8-0C18DDC9B860}" type="presParOf" srcId="{F98B7C78-B95F-4FD2-A7E4-022FD142D1CA}" destId="{52B90602-E95E-4571-9BB7-095074717064}" srcOrd="0" destOrd="0" presId="urn:microsoft.com/office/officeart/2008/layout/PictureStrips"/>
    <dgm:cxn modelId="{EE4666FE-C885-4C5B-BA7A-C2ED03356930}" type="presParOf" srcId="{F98B7C78-B95F-4FD2-A7E4-022FD142D1CA}" destId="{0279D6BA-97BC-43CE-8631-C5B29FD63CE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ACA1C4-1A9F-42AD-A6EF-A6CFA7D63D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DA80F5-6128-4FCC-96E7-AB28644CC2AA}">
      <dgm:prSet/>
      <dgm:spPr/>
      <dgm:t>
        <a:bodyPr/>
        <a:lstStyle/>
        <a:p>
          <a:r>
            <a:rPr lang="de-DE" b="0" i="0" baseline="0"/>
            <a:t>Blick·kontakt bedeutet: jemandem in die Augen schauen. </a:t>
          </a:r>
          <a:endParaRPr lang="en-US"/>
        </a:p>
      </dgm:t>
    </dgm:pt>
    <dgm:pt modelId="{1B4BE9B3-C20F-47D1-97BB-16E14FA699E2}" type="parTrans" cxnId="{469BB43B-DFE5-4972-8466-617782F325BD}">
      <dgm:prSet/>
      <dgm:spPr/>
      <dgm:t>
        <a:bodyPr/>
        <a:lstStyle/>
        <a:p>
          <a:endParaRPr lang="en-US"/>
        </a:p>
      </dgm:t>
    </dgm:pt>
    <dgm:pt modelId="{D10F4163-D393-491B-9EE8-151EEC8A874C}" type="sibTrans" cxnId="{469BB43B-DFE5-4972-8466-617782F325BD}">
      <dgm:prSet/>
      <dgm:spPr/>
      <dgm:t>
        <a:bodyPr/>
        <a:lstStyle/>
        <a:p>
          <a:endParaRPr lang="en-US"/>
        </a:p>
      </dgm:t>
    </dgm:pt>
    <dgm:pt modelId="{2ADDA39F-426E-4003-866C-77730E82C82F}">
      <dgm:prSet/>
      <dgm:spPr/>
      <dgm:t>
        <a:bodyPr/>
        <a:lstStyle/>
        <a:p>
          <a:r>
            <a:rPr lang="de-DE" b="0" i="0" baseline="0"/>
            <a:t>Direkt anschauen zeigt: </a:t>
          </a:r>
          <a:r>
            <a:rPr lang="de-DE" b="0" i="1" baseline="0"/>
            <a:t>Ich höre Dir zu, ich mag Dich. </a:t>
          </a:r>
          <a:endParaRPr lang="en-US"/>
        </a:p>
      </dgm:t>
    </dgm:pt>
    <dgm:pt modelId="{DE30DB1D-417E-4B16-906E-1E8F76FA85B8}" type="parTrans" cxnId="{0142B055-366F-46B3-95C0-529A8784EADB}">
      <dgm:prSet/>
      <dgm:spPr/>
      <dgm:t>
        <a:bodyPr/>
        <a:lstStyle/>
        <a:p>
          <a:endParaRPr lang="en-US"/>
        </a:p>
      </dgm:t>
    </dgm:pt>
    <dgm:pt modelId="{DEFA3E34-8FD4-4E13-B5C8-14033846470C}" type="sibTrans" cxnId="{0142B055-366F-46B3-95C0-529A8784EADB}">
      <dgm:prSet/>
      <dgm:spPr/>
      <dgm:t>
        <a:bodyPr/>
        <a:lstStyle/>
        <a:p>
          <a:endParaRPr lang="en-US"/>
        </a:p>
      </dgm:t>
    </dgm:pt>
    <dgm:pt modelId="{397228F8-76D1-4B26-9C21-1FC5B39AEABE}">
      <dgm:prSet/>
      <dgm:spPr/>
      <dgm:t>
        <a:bodyPr/>
        <a:lstStyle/>
        <a:p>
          <a:r>
            <a:rPr lang="de-DE" b="0" i="0" baseline="0"/>
            <a:t>Weg·schauen kann bedeuten: </a:t>
          </a:r>
          <a:r>
            <a:rPr lang="de-DE" b="0" i="1" baseline="0"/>
            <a:t>Ich bin schüchtern, es ist mir egal </a:t>
          </a:r>
          <a:r>
            <a:rPr lang="de-DE" b="0" i="0" baseline="0"/>
            <a:t>oder </a:t>
          </a:r>
          <a:r>
            <a:rPr lang="de-DE" b="0" i="1" baseline="0"/>
            <a:t>ich schäme mich </a:t>
          </a:r>
          <a:endParaRPr lang="en-US"/>
        </a:p>
      </dgm:t>
    </dgm:pt>
    <dgm:pt modelId="{0C52D90D-A1D8-4B89-8C83-FDBB6E9435E5}" type="parTrans" cxnId="{FD8CE78A-E2C8-42CB-B688-99CDACD03CB9}">
      <dgm:prSet/>
      <dgm:spPr/>
      <dgm:t>
        <a:bodyPr/>
        <a:lstStyle/>
        <a:p>
          <a:endParaRPr lang="en-US"/>
        </a:p>
      </dgm:t>
    </dgm:pt>
    <dgm:pt modelId="{95F50FF5-A1A4-448F-B20C-663AE449818A}" type="sibTrans" cxnId="{FD8CE78A-E2C8-42CB-B688-99CDACD03CB9}">
      <dgm:prSet/>
      <dgm:spPr/>
      <dgm:t>
        <a:bodyPr/>
        <a:lstStyle/>
        <a:p>
          <a:endParaRPr lang="en-US"/>
        </a:p>
      </dgm:t>
    </dgm:pt>
    <dgm:pt modelId="{26288357-9C86-465C-B9C3-512F54CC5151}">
      <dgm:prSet/>
      <dgm:spPr/>
      <dgm:t>
        <a:bodyPr/>
        <a:lstStyle/>
        <a:p>
          <a:r>
            <a:rPr lang="de-DE" b="0" i="0" baseline="0" dirty="0"/>
            <a:t>Langes Anstarren ist </a:t>
          </a:r>
          <a:r>
            <a:rPr lang="de-DE" b="0" i="0" baseline="0" dirty="0" err="1"/>
            <a:t>auf·dringlich</a:t>
          </a:r>
          <a:r>
            <a:rPr lang="de-DE" b="0" i="0" baseline="0" dirty="0"/>
            <a:t>. Es kann aggressiv wirken.</a:t>
          </a:r>
          <a:endParaRPr lang="en-US" dirty="0"/>
        </a:p>
      </dgm:t>
    </dgm:pt>
    <dgm:pt modelId="{A373CF18-658A-4CAD-9C2D-7CD5631D768D}" type="parTrans" cxnId="{104B5D03-C9A2-458F-9902-5BDA75B6053C}">
      <dgm:prSet/>
      <dgm:spPr/>
      <dgm:t>
        <a:bodyPr/>
        <a:lstStyle/>
        <a:p>
          <a:endParaRPr lang="en-US"/>
        </a:p>
      </dgm:t>
    </dgm:pt>
    <dgm:pt modelId="{329D89AF-3C39-4296-B99C-2D30344B88BC}" type="sibTrans" cxnId="{104B5D03-C9A2-458F-9902-5BDA75B6053C}">
      <dgm:prSet/>
      <dgm:spPr/>
      <dgm:t>
        <a:bodyPr/>
        <a:lstStyle/>
        <a:p>
          <a:endParaRPr lang="en-US"/>
        </a:p>
      </dgm:t>
    </dgm:pt>
    <dgm:pt modelId="{F9D6F65A-4DDE-4456-8E39-8D9D2AB76CAF}">
      <dgm:prSet/>
      <dgm:spPr/>
      <dgm:t>
        <a:bodyPr/>
        <a:lstStyle/>
        <a:p>
          <a:r>
            <a:rPr lang="de-DE" b="1" i="0" baseline="0" dirty="0"/>
            <a:t>Tipp: </a:t>
          </a:r>
          <a:r>
            <a:rPr lang="de-DE" b="0" i="0" baseline="0" dirty="0" err="1"/>
            <a:t>Gesprächs·partner</a:t>
          </a:r>
          <a:r>
            <a:rPr lang="de-DE" b="0" i="0" baseline="0" dirty="0"/>
            <a:t> direkt ansehen ist wichtig, aber nicht zu lange. </a:t>
          </a:r>
          <a:br>
            <a:rPr lang="de-DE" b="0" i="0" baseline="0" dirty="0"/>
          </a:br>
          <a:r>
            <a:rPr lang="de-DE" b="0" i="0" baseline="0" dirty="0"/>
            <a:t>Schauen Sie zwischen-durch z.B. auf die Stirn oder die Nase. </a:t>
          </a:r>
          <a:endParaRPr lang="en-US" dirty="0"/>
        </a:p>
      </dgm:t>
    </dgm:pt>
    <dgm:pt modelId="{6C655D4C-2E7B-4401-9E6C-538CA6B0CEB3}" type="parTrans" cxnId="{B11A132D-6739-492D-8C84-F5C3D4AAD496}">
      <dgm:prSet/>
      <dgm:spPr/>
      <dgm:t>
        <a:bodyPr/>
        <a:lstStyle/>
        <a:p>
          <a:endParaRPr lang="en-US"/>
        </a:p>
      </dgm:t>
    </dgm:pt>
    <dgm:pt modelId="{06D0EEFA-573E-46C7-9E84-B5A3280F05BD}" type="sibTrans" cxnId="{B11A132D-6739-492D-8C84-F5C3D4AAD496}">
      <dgm:prSet/>
      <dgm:spPr/>
      <dgm:t>
        <a:bodyPr/>
        <a:lstStyle/>
        <a:p>
          <a:endParaRPr lang="en-US"/>
        </a:p>
      </dgm:t>
    </dgm:pt>
    <dgm:pt modelId="{C57FCA67-E6B4-4522-ACAB-28BBEC3AFCB3}" type="pres">
      <dgm:prSet presAssocID="{5EACA1C4-1A9F-42AD-A6EF-A6CFA7D63D45}" presName="linear" presStyleCnt="0">
        <dgm:presLayoutVars>
          <dgm:animLvl val="lvl"/>
          <dgm:resizeHandles val="exact"/>
        </dgm:presLayoutVars>
      </dgm:prSet>
      <dgm:spPr/>
    </dgm:pt>
    <dgm:pt modelId="{6F267C18-B658-445D-99C1-88905900696D}" type="pres">
      <dgm:prSet presAssocID="{A1DA80F5-6128-4FCC-96E7-AB28644CC2A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EB38730-28CF-471E-BD48-48763CBA0F72}" type="pres">
      <dgm:prSet presAssocID="{A1DA80F5-6128-4FCC-96E7-AB28644CC2AA}" presName="childText" presStyleLbl="revTx" presStyleIdx="0" presStyleCnt="1">
        <dgm:presLayoutVars>
          <dgm:bulletEnabled val="1"/>
        </dgm:presLayoutVars>
      </dgm:prSet>
      <dgm:spPr/>
    </dgm:pt>
    <dgm:pt modelId="{876B2D8B-0304-4097-904C-DB532086C55F}" type="pres">
      <dgm:prSet presAssocID="{F9D6F65A-4DDE-4456-8E39-8D9D2AB76CA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04B5D03-C9A2-458F-9902-5BDA75B6053C}" srcId="{A1DA80F5-6128-4FCC-96E7-AB28644CC2AA}" destId="{26288357-9C86-465C-B9C3-512F54CC5151}" srcOrd="2" destOrd="0" parTransId="{A373CF18-658A-4CAD-9C2D-7CD5631D768D}" sibTransId="{329D89AF-3C39-4296-B99C-2D30344B88BC}"/>
    <dgm:cxn modelId="{82524119-3063-4EFF-8A48-487CE79330CB}" type="presOf" srcId="{2ADDA39F-426E-4003-866C-77730E82C82F}" destId="{CEB38730-28CF-471E-BD48-48763CBA0F72}" srcOrd="0" destOrd="0" presId="urn:microsoft.com/office/officeart/2005/8/layout/vList2"/>
    <dgm:cxn modelId="{B11A132D-6739-492D-8C84-F5C3D4AAD496}" srcId="{5EACA1C4-1A9F-42AD-A6EF-A6CFA7D63D45}" destId="{F9D6F65A-4DDE-4456-8E39-8D9D2AB76CAF}" srcOrd="1" destOrd="0" parTransId="{6C655D4C-2E7B-4401-9E6C-538CA6B0CEB3}" sibTransId="{06D0EEFA-573E-46C7-9E84-B5A3280F05BD}"/>
    <dgm:cxn modelId="{61279F33-7770-427A-8F17-E90ACC1CFCEC}" type="presOf" srcId="{A1DA80F5-6128-4FCC-96E7-AB28644CC2AA}" destId="{6F267C18-B658-445D-99C1-88905900696D}" srcOrd="0" destOrd="0" presId="urn:microsoft.com/office/officeart/2005/8/layout/vList2"/>
    <dgm:cxn modelId="{469BB43B-DFE5-4972-8466-617782F325BD}" srcId="{5EACA1C4-1A9F-42AD-A6EF-A6CFA7D63D45}" destId="{A1DA80F5-6128-4FCC-96E7-AB28644CC2AA}" srcOrd="0" destOrd="0" parTransId="{1B4BE9B3-C20F-47D1-97BB-16E14FA699E2}" sibTransId="{D10F4163-D393-491B-9EE8-151EEC8A874C}"/>
    <dgm:cxn modelId="{FD778246-7A7A-4960-B36B-3410572ACADB}" type="presOf" srcId="{397228F8-76D1-4B26-9C21-1FC5B39AEABE}" destId="{CEB38730-28CF-471E-BD48-48763CBA0F72}" srcOrd="0" destOrd="1" presId="urn:microsoft.com/office/officeart/2005/8/layout/vList2"/>
    <dgm:cxn modelId="{0142B055-366F-46B3-95C0-529A8784EADB}" srcId="{A1DA80F5-6128-4FCC-96E7-AB28644CC2AA}" destId="{2ADDA39F-426E-4003-866C-77730E82C82F}" srcOrd="0" destOrd="0" parTransId="{DE30DB1D-417E-4B16-906E-1E8F76FA85B8}" sibTransId="{DEFA3E34-8FD4-4E13-B5C8-14033846470C}"/>
    <dgm:cxn modelId="{FFFA607C-9DE5-43FC-87A2-4FFCBB22DA06}" type="presOf" srcId="{26288357-9C86-465C-B9C3-512F54CC5151}" destId="{CEB38730-28CF-471E-BD48-48763CBA0F72}" srcOrd="0" destOrd="2" presId="urn:microsoft.com/office/officeart/2005/8/layout/vList2"/>
    <dgm:cxn modelId="{B32D7285-97E0-4DF4-B55F-FE1BF5D17960}" type="presOf" srcId="{F9D6F65A-4DDE-4456-8E39-8D9D2AB76CAF}" destId="{876B2D8B-0304-4097-904C-DB532086C55F}" srcOrd="0" destOrd="0" presId="urn:microsoft.com/office/officeart/2005/8/layout/vList2"/>
    <dgm:cxn modelId="{FD8CE78A-E2C8-42CB-B688-99CDACD03CB9}" srcId="{A1DA80F5-6128-4FCC-96E7-AB28644CC2AA}" destId="{397228F8-76D1-4B26-9C21-1FC5B39AEABE}" srcOrd="1" destOrd="0" parTransId="{0C52D90D-A1D8-4B89-8C83-FDBB6E9435E5}" sibTransId="{95F50FF5-A1A4-448F-B20C-663AE449818A}"/>
    <dgm:cxn modelId="{79A391C2-4FB3-481E-9D52-A83F6703DDBB}" type="presOf" srcId="{5EACA1C4-1A9F-42AD-A6EF-A6CFA7D63D45}" destId="{C57FCA67-E6B4-4522-ACAB-28BBEC3AFCB3}" srcOrd="0" destOrd="0" presId="urn:microsoft.com/office/officeart/2005/8/layout/vList2"/>
    <dgm:cxn modelId="{A0E614A8-DCA0-49CC-97EC-D5FA1C8F4999}" type="presParOf" srcId="{C57FCA67-E6B4-4522-ACAB-28BBEC3AFCB3}" destId="{6F267C18-B658-445D-99C1-88905900696D}" srcOrd="0" destOrd="0" presId="urn:microsoft.com/office/officeart/2005/8/layout/vList2"/>
    <dgm:cxn modelId="{B522D2F4-18D6-4E6D-B09E-385CEB90DEE4}" type="presParOf" srcId="{C57FCA67-E6B4-4522-ACAB-28BBEC3AFCB3}" destId="{CEB38730-28CF-471E-BD48-48763CBA0F72}" srcOrd="1" destOrd="0" presId="urn:microsoft.com/office/officeart/2005/8/layout/vList2"/>
    <dgm:cxn modelId="{27D34487-7A2B-4DB8-9C5B-A0BD8B17E0F5}" type="presParOf" srcId="{C57FCA67-E6B4-4522-ACAB-28BBEC3AFCB3}" destId="{876B2D8B-0304-4097-904C-DB532086C55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D0B984-7324-4CB5-8110-71F60D6D4FF5}" type="doc">
      <dgm:prSet loTypeId="urn:microsoft.com/office/officeart/2005/8/layout/default" loCatId="list" qsTypeId="urn:microsoft.com/office/officeart/2005/8/quickstyle/simple2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6911567D-3E1F-402A-BA13-5BA09C58474E}">
      <dgm:prSet custT="1"/>
      <dgm:spPr/>
      <dgm:t>
        <a:bodyPr/>
        <a:lstStyle/>
        <a:p>
          <a:r>
            <a:rPr lang="de-DE" sz="2000" b="0" i="0" baseline="0" dirty="0"/>
            <a:t>Gestik ist die Sprache der Hände.			</a:t>
          </a:r>
          <a:endParaRPr lang="en-US" sz="2000" dirty="0"/>
        </a:p>
      </dgm:t>
    </dgm:pt>
    <dgm:pt modelId="{80496B55-66D6-4D87-9070-AA173B165270}" type="parTrans" cxnId="{53B8F2D6-C9CF-449D-8E9B-6B14E9031182}">
      <dgm:prSet/>
      <dgm:spPr/>
      <dgm:t>
        <a:bodyPr/>
        <a:lstStyle/>
        <a:p>
          <a:endParaRPr lang="en-US"/>
        </a:p>
      </dgm:t>
    </dgm:pt>
    <dgm:pt modelId="{D04D8B63-24F3-4B29-A818-61F5998C2ECC}" type="sibTrans" cxnId="{53B8F2D6-C9CF-449D-8E9B-6B14E9031182}">
      <dgm:prSet/>
      <dgm:spPr/>
      <dgm:t>
        <a:bodyPr/>
        <a:lstStyle/>
        <a:p>
          <a:endParaRPr lang="en-US"/>
        </a:p>
      </dgm:t>
    </dgm:pt>
    <dgm:pt modelId="{9147C0DF-9E14-4AB4-BC9D-825787B005D7}">
      <dgm:prSet custT="1"/>
      <dgm:spPr/>
      <dgm:t>
        <a:bodyPr/>
        <a:lstStyle/>
        <a:p>
          <a:r>
            <a:rPr lang="de-DE" sz="2000" b="0" i="0" baseline="0" dirty="0"/>
            <a:t>In gleichen Kulturen sind Gesten non-verbal (ohne Sprache) verständlich. </a:t>
          </a:r>
          <a:endParaRPr lang="en-US" sz="2000" dirty="0"/>
        </a:p>
      </dgm:t>
    </dgm:pt>
    <dgm:pt modelId="{7032A039-0C2A-4633-868A-4F3A8439F14B}" type="parTrans" cxnId="{EDE3F7A0-DD9C-4DD1-823D-604AEBE5B676}">
      <dgm:prSet/>
      <dgm:spPr/>
      <dgm:t>
        <a:bodyPr/>
        <a:lstStyle/>
        <a:p>
          <a:endParaRPr lang="en-US"/>
        </a:p>
      </dgm:t>
    </dgm:pt>
    <dgm:pt modelId="{27C7C9F1-9B5A-4489-AD8D-37427E57705F}" type="sibTrans" cxnId="{EDE3F7A0-DD9C-4DD1-823D-604AEBE5B676}">
      <dgm:prSet/>
      <dgm:spPr/>
      <dgm:t>
        <a:bodyPr/>
        <a:lstStyle/>
        <a:p>
          <a:endParaRPr lang="en-US"/>
        </a:p>
      </dgm:t>
    </dgm:pt>
    <dgm:pt modelId="{23E3993A-9ABB-45A3-8CEE-61880A296A1B}">
      <dgm:prSet custT="1"/>
      <dgm:spPr/>
      <dgm:t>
        <a:bodyPr/>
        <a:lstStyle/>
        <a:p>
          <a:r>
            <a:rPr lang="de-DE" sz="1800" b="0" i="0" baseline="0" dirty="0"/>
            <a:t>Wir können uns teilweise mit der Sprache der Hände </a:t>
          </a:r>
          <a:r>
            <a:rPr lang="de-DE" sz="1800" b="0" i="0" baseline="0" dirty="0" err="1"/>
            <a:t>ver·ständigen</a:t>
          </a:r>
          <a:r>
            <a:rPr lang="de-DE" sz="1800" b="0" i="0" baseline="0" dirty="0"/>
            <a:t>. Dazu müssen wir nicht die gleiche Sprache sprechen.</a:t>
          </a:r>
          <a:endParaRPr lang="en-US" sz="1800" dirty="0"/>
        </a:p>
      </dgm:t>
    </dgm:pt>
    <dgm:pt modelId="{1F876EEB-90FE-4A13-9C98-D12C38525B3E}" type="parTrans" cxnId="{ED55C186-4F5A-4F8E-92B7-1AB9EA502EDD}">
      <dgm:prSet/>
      <dgm:spPr/>
      <dgm:t>
        <a:bodyPr/>
        <a:lstStyle/>
        <a:p>
          <a:endParaRPr lang="en-US"/>
        </a:p>
      </dgm:t>
    </dgm:pt>
    <dgm:pt modelId="{A5593821-C483-4BC1-B23E-6E8DABD86141}" type="sibTrans" cxnId="{ED55C186-4F5A-4F8E-92B7-1AB9EA502EDD}">
      <dgm:prSet/>
      <dgm:spPr/>
      <dgm:t>
        <a:bodyPr/>
        <a:lstStyle/>
        <a:p>
          <a:endParaRPr lang="en-US"/>
        </a:p>
      </dgm:t>
    </dgm:pt>
    <dgm:pt modelId="{E17A38CA-D42D-4BF8-A469-5B829C2E0C61}">
      <dgm:prSet/>
      <dgm:spPr/>
      <dgm:t>
        <a:bodyPr/>
        <a:lstStyle/>
        <a:p>
          <a:r>
            <a:rPr lang="de-DE" b="0" i="0" baseline="0" dirty="0"/>
            <a:t>Wenn wir sprechen, benutzen wir gleichzeitig häufig unsere Hände. Diese Gestik verdeutlicht unsere Sprache.</a:t>
          </a:r>
          <a:endParaRPr lang="en-US" dirty="0"/>
        </a:p>
      </dgm:t>
    </dgm:pt>
    <dgm:pt modelId="{8E5CD059-BB67-4A66-8547-35EE87CBDEB8}" type="parTrans" cxnId="{7D55BAC5-6D3B-4612-835B-3B87FDF840A0}">
      <dgm:prSet/>
      <dgm:spPr/>
      <dgm:t>
        <a:bodyPr/>
        <a:lstStyle/>
        <a:p>
          <a:endParaRPr lang="en-US"/>
        </a:p>
      </dgm:t>
    </dgm:pt>
    <dgm:pt modelId="{F0DED76B-6E71-4B9B-95DF-4A9031155B82}" type="sibTrans" cxnId="{7D55BAC5-6D3B-4612-835B-3B87FDF840A0}">
      <dgm:prSet/>
      <dgm:spPr/>
      <dgm:t>
        <a:bodyPr/>
        <a:lstStyle/>
        <a:p>
          <a:endParaRPr lang="en-US"/>
        </a:p>
      </dgm:t>
    </dgm:pt>
    <dgm:pt modelId="{A3CD559E-D260-4712-895C-C6176EF90C45}" type="pres">
      <dgm:prSet presAssocID="{FCD0B984-7324-4CB5-8110-71F60D6D4FF5}" presName="diagram" presStyleCnt="0">
        <dgm:presLayoutVars>
          <dgm:dir/>
          <dgm:resizeHandles val="exact"/>
        </dgm:presLayoutVars>
      </dgm:prSet>
      <dgm:spPr/>
    </dgm:pt>
    <dgm:pt modelId="{2C575F1E-AA91-46EC-919C-DB5BAC7159D1}" type="pres">
      <dgm:prSet presAssocID="{6911567D-3E1F-402A-BA13-5BA09C58474E}" presName="node" presStyleLbl="node1" presStyleIdx="0" presStyleCnt="4">
        <dgm:presLayoutVars>
          <dgm:bulletEnabled val="1"/>
        </dgm:presLayoutVars>
      </dgm:prSet>
      <dgm:spPr/>
    </dgm:pt>
    <dgm:pt modelId="{895CF185-CC84-46CA-AEF4-09F2B9CE79DC}" type="pres">
      <dgm:prSet presAssocID="{D04D8B63-24F3-4B29-A818-61F5998C2ECC}" presName="sibTrans" presStyleCnt="0"/>
      <dgm:spPr/>
    </dgm:pt>
    <dgm:pt modelId="{A8C4B6C4-19C0-47E9-9999-E6CD977034DB}" type="pres">
      <dgm:prSet presAssocID="{9147C0DF-9E14-4AB4-BC9D-825787B005D7}" presName="node" presStyleLbl="node1" presStyleIdx="1" presStyleCnt="4">
        <dgm:presLayoutVars>
          <dgm:bulletEnabled val="1"/>
        </dgm:presLayoutVars>
      </dgm:prSet>
      <dgm:spPr/>
    </dgm:pt>
    <dgm:pt modelId="{144DB278-B41D-46FA-A56D-533295651775}" type="pres">
      <dgm:prSet presAssocID="{27C7C9F1-9B5A-4489-AD8D-37427E57705F}" presName="sibTrans" presStyleCnt="0"/>
      <dgm:spPr/>
    </dgm:pt>
    <dgm:pt modelId="{9898AE81-72B8-42F1-A41A-F5A8A7A84ACF}" type="pres">
      <dgm:prSet presAssocID="{23E3993A-9ABB-45A3-8CEE-61880A296A1B}" presName="node" presStyleLbl="node1" presStyleIdx="2" presStyleCnt="4">
        <dgm:presLayoutVars>
          <dgm:bulletEnabled val="1"/>
        </dgm:presLayoutVars>
      </dgm:prSet>
      <dgm:spPr/>
    </dgm:pt>
    <dgm:pt modelId="{66B6D5C1-61E4-43B6-9718-0C2E4954EF57}" type="pres">
      <dgm:prSet presAssocID="{A5593821-C483-4BC1-B23E-6E8DABD86141}" presName="sibTrans" presStyleCnt="0"/>
      <dgm:spPr/>
    </dgm:pt>
    <dgm:pt modelId="{0BF0338E-7BBE-4043-9238-D3AAC0A27100}" type="pres">
      <dgm:prSet presAssocID="{E17A38CA-D42D-4BF8-A469-5B829C2E0C61}" presName="node" presStyleLbl="node1" presStyleIdx="3" presStyleCnt="4">
        <dgm:presLayoutVars>
          <dgm:bulletEnabled val="1"/>
        </dgm:presLayoutVars>
      </dgm:prSet>
      <dgm:spPr/>
    </dgm:pt>
  </dgm:ptLst>
  <dgm:cxnLst>
    <dgm:cxn modelId="{85E0CC06-BCE7-4BBB-AA24-BC275ABECD7F}" type="presOf" srcId="{23E3993A-9ABB-45A3-8CEE-61880A296A1B}" destId="{9898AE81-72B8-42F1-A41A-F5A8A7A84ACF}" srcOrd="0" destOrd="0" presId="urn:microsoft.com/office/officeart/2005/8/layout/default"/>
    <dgm:cxn modelId="{FA734C1C-C43A-4019-8538-5939E1151986}" type="presOf" srcId="{E17A38CA-D42D-4BF8-A469-5B829C2E0C61}" destId="{0BF0338E-7BBE-4043-9238-D3AAC0A27100}" srcOrd="0" destOrd="0" presId="urn:microsoft.com/office/officeart/2005/8/layout/default"/>
    <dgm:cxn modelId="{C0B4F71E-B603-43E0-A5A8-29F3680B5162}" type="presOf" srcId="{9147C0DF-9E14-4AB4-BC9D-825787B005D7}" destId="{A8C4B6C4-19C0-47E9-9999-E6CD977034DB}" srcOrd="0" destOrd="0" presId="urn:microsoft.com/office/officeart/2005/8/layout/default"/>
    <dgm:cxn modelId="{31B89962-AC56-40F5-BA48-65F1EFF2C71A}" type="presOf" srcId="{FCD0B984-7324-4CB5-8110-71F60D6D4FF5}" destId="{A3CD559E-D260-4712-895C-C6176EF90C45}" srcOrd="0" destOrd="0" presId="urn:microsoft.com/office/officeart/2005/8/layout/default"/>
    <dgm:cxn modelId="{FE800D7E-3445-4360-9216-34ADE049B3D7}" type="presOf" srcId="{6911567D-3E1F-402A-BA13-5BA09C58474E}" destId="{2C575F1E-AA91-46EC-919C-DB5BAC7159D1}" srcOrd="0" destOrd="0" presId="urn:microsoft.com/office/officeart/2005/8/layout/default"/>
    <dgm:cxn modelId="{ED55C186-4F5A-4F8E-92B7-1AB9EA502EDD}" srcId="{FCD0B984-7324-4CB5-8110-71F60D6D4FF5}" destId="{23E3993A-9ABB-45A3-8CEE-61880A296A1B}" srcOrd="2" destOrd="0" parTransId="{1F876EEB-90FE-4A13-9C98-D12C38525B3E}" sibTransId="{A5593821-C483-4BC1-B23E-6E8DABD86141}"/>
    <dgm:cxn modelId="{EDE3F7A0-DD9C-4DD1-823D-604AEBE5B676}" srcId="{FCD0B984-7324-4CB5-8110-71F60D6D4FF5}" destId="{9147C0DF-9E14-4AB4-BC9D-825787B005D7}" srcOrd="1" destOrd="0" parTransId="{7032A039-0C2A-4633-868A-4F3A8439F14B}" sibTransId="{27C7C9F1-9B5A-4489-AD8D-37427E57705F}"/>
    <dgm:cxn modelId="{7D55BAC5-6D3B-4612-835B-3B87FDF840A0}" srcId="{FCD0B984-7324-4CB5-8110-71F60D6D4FF5}" destId="{E17A38CA-D42D-4BF8-A469-5B829C2E0C61}" srcOrd="3" destOrd="0" parTransId="{8E5CD059-BB67-4A66-8547-35EE87CBDEB8}" sibTransId="{F0DED76B-6E71-4B9B-95DF-4A9031155B82}"/>
    <dgm:cxn modelId="{53B8F2D6-C9CF-449D-8E9B-6B14E9031182}" srcId="{FCD0B984-7324-4CB5-8110-71F60D6D4FF5}" destId="{6911567D-3E1F-402A-BA13-5BA09C58474E}" srcOrd="0" destOrd="0" parTransId="{80496B55-66D6-4D87-9070-AA173B165270}" sibTransId="{D04D8B63-24F3-4B29-A818-61F5998C2ECC}"/>
    <dgm:cxn modelId="{A291A89B-6877-4970-8B7F-9AF148CB212E}" type="presParOf" srcId="{A3CD559E-D260-4712-895C-C6176EF90C45}" destId="{2C575F1E-AA91-46EC-919C-DB5BAC7159D1}" srcOrd="0" destOrd="0" presId="urn:microsoft.com/office/officeart/2005/8/layout/default"/>
    <dgm:cxn modelId="{08271105-7A30-454B-B8F4-514B32E00786}" type="presParOf" srcId="{A3CD559E-D260-4712-895C-C6176EF90C45}" destId="{895CF185-CC84-46CA-AEF4-09F2B9CE79DC}" srcOrd="1" destOrd="0" presId="urn:microsoft.com/office/officeart/2005/8/layout/default"/>
    <dgm:cxn modelId="{FE4F64D4-9D13-4766-9C1A-5F5539352852}" type="presParOf" srcId="{A3CD559E-D260-4712-895C-C6176EF90C45}" destId="{A8C4B6C4-19C0-47E9-9999-E6CD977034DB}" srcOrd="2" destOrd="0" presId="urn:microsoft.com/office/officeart/2005/8/layout/default"/>
    <dgm:cxn modelId="{1B3B36F6-3773-4CE6-B772-3732D954E623}" type="presParOf" srcId="{A3CD559E-D260-4712-895C-C6176EF90C45}" destId="{144DB278-B41D-46FA-A56D-533295651775}" srcOrd="3" destOrd="0" presId="urn:microsoft.com/office/officeart/2005/8/layout/default"/>
    <dgm:cxn modelId="{30506A5B-3F8A-47F0-A902-B9097CA435EE}" type="presParOf" srcId="{A3CD559E-D260-4712-895C-C6176EF90C45}" destId="{9898AE81-72B8-42F1-A41A-F5A8A7A84ACF}" srcOrd="4" destOrd="0" presId="urn:microsoft.com/office/officeart/2005/8/layout/default"/>
    <dgm:cxn modelId="{23853AC9-A225-4EA3-834B-95A52F0CA77F}" type="presParOf" srcId="{A3CD559E-D260-4712-895C-C6176EF90C45}" destId="{66B6D5C1-61E4-43B6-9718-0C2E4954EF57}" srcOrd="5" destOrd="0" presId="urn:microsoft.com/office/officeart/2005/8/layout/default"/>
    <dgm:cxn modelId="{510E2E11-8131-41FD-B4BD-87AF4F9F4010}" type="presParOf" srcId="{A3CD559E-D260-4712-895C-C6176EF90C45}" destId="{0BF0338E-7BBE-4043-9238-D3AAC0A2710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D6C916-AD58-4C8C-9BFB-0BDDC1ACD4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21063E4-090E-44C1-9A56-CD831A2B28A0}">
      <dgm:prSet phldrT="[Text]" custT="1"/>
      <dgm:spPr/>
      <dgm:t>
        <a:bodyPr/>
        <a:lstStyle/>
        <a:p>
          <a:r>
            <a:rPr lang="de-DE" sz="2000" dirty="0"/>
            <a:t>Offene Haltung von Brust und Hals</a:t>
          </a:r>
        </a:p>
      </dgm:t>
    </dgm:pt>
    <dgm:pt modelId="{C331433F-CE73-4254-A5CE-6F3543863556}" type="parTrans" cxnId="{C1AC5457-8098-4231-BEC3-ECF3211210A7}">
      <dgm:prSet/>
      <dgm:spPr/>
      <dgm:t>
        <a:bodyPr/>
        <a:lstStyle/>
        <a:p>
          <a:endParaRPr lang="de-DE"/>
        </a:p>
      </dgm:t>
    </dgm:pt>
    <dgm:pt modelId="{F2FF45C5-97EC-4425-93BD-1ED24501FE87}" type="sibTrans" cxnId="{C1AC5457-8098-4231-BEC3-ECF3211210A7}">
      <dgm:prSet/>
      <dgm:spPr/>
      <dgm:t>
        <a:bodyPr/>
        <a:lstStyle/>
        <a:p>
          <a:endParaRPr lang="de-DE"/>
        </a:p>
      </dgm:t>
    </dgm:pt>
    <dgm:pt modelId="{4B3431AA-881B-4349-812F-F69D0BACCF6C}">
      <dgm:prSet phldrT="[Text]" custT="1"/>
      <dgm:spPr/>
      <dgm:t>
        <a:bodyPr/>
        <a:lstStyle/>
        <a:p>
          <a:r>
            <a:rPr lang="de-DE" sz="2000" dirty="0"/>
            <a:t>Sich im Gespräch vorbeugen</a:t>
          </a:r>
        </a:p>
      </dgm:t>
    </dgm:pt>
    <dgm:pt modelId="{2C951701-B34B-404B-B3F1-3D23ACB71FC5}" type="parTrans" cxnId="{93EBB7B2-4761-4786-A60D-5837B44605EA}">
      <dgm:prSet/>
      <dgm:spPr/>
      <dgm:t>
        <a:bodyPr/>
        <a:lstStyle/>
        <a:p>
          <a:endParaRPr lang="de-DE"/>
        </a:p>
      </dgm:t>
    </dgm:pt>
    <dgm:pt modelId="{AB0FEF0D-5E2E-48B4-A5B7-55F308A3FBF8}" type="sibTrans" cxnId="{93EBB7B2-4761-4786-A60D-5837B44605EA}">
      <dgm:prSet/>
      <dgm:spPr/>
      <dgm:t>
        <a:bodyPr/>
        <a:lstStyle/>
        <a:p>
          <a:endParaRPr lang="de-DE"/>
        </a:p>
      </dgm:t>
    </dgm:pt>
    <dgm:pt modelId="{39D2043C-F3D4-4736-A862-34FCB0FD1782}">
      <dgm:prSet phldrT="[Text]" custT="1"/>
      <dgm:spPr/>
      <dgm:t>
        <a:bodyPr/>
        <a:lstStyle/>
        <a:p>
          <a:r>
            <a:rPr lang="de-DE" sz="2000" dirty="0"/>
            <a:t>Verschränkte Arme</a:t>
          </a:r>
        </a:p>
      </dgm:t>
    </dgm:pt>
    <dgm:pt modelId="{16D9D554-FDA2-43C1-B318-FC5F9EE10DF9}" type="parTrans" cxnId="{5B7D7036-063A-4C6C-AC8A-5E9F1EA7EA22}">
      <dgm:prSet/>
      <dgm:spPr/>
      <dgm:t>
        <a:bodyPr/>
        <a:lstStyle/>
        <a:p>
          <a:endParaRPr lang="de-DE"/>
        </a:p>
      </dgm:t>
    </dgm:pt>
    <dgm:pt modelId="{771FE08A-63DA-4009-8B34-C593A46C2930}" type="sibTrans" cxnId="{5B7D7036-063A-4C6C-AC8A-5E9F1EA7EA22}">
      <dgm:prSet/>
      <dgm:spPr/>
      <dgm:t>
        <a:bodyPr/>
        <a:lstStyle/>
        <a:p>
          <a:endParaRPr lang="de-DE"/>
        </a:p>
      </dgm:t>
    </dgm:pt>
    <dgm:pt modelId="{43958B26-38E7-4E57-BD14-2801FA73BA46}">
      <dgm:prSet phldrT="[Text]"/>
      <dgm:spPr/>
      <dgm:t>
        <a:bodyPr/>
        <a:lstStyle/>
        <a:p>
          <a:r>
            <a:rPr lang="de-DE" dirty="0"/>
            <a:t>Bedeutet Mut, </a:t>
          </a:r>
          <a:r>
            <a:rPr lang="de-DE" dirty="0" err="1"/>
            <a:t>Gelassen·hehit</a:t>
          </a:r>
          <a:r>
            <a:rPr lang="de-DE" dirty="0"/>
            <a:t> und </a:t>
          </a:r>
          <a:r>
            <a:rPr lang="de-DE" dirty="0" err="1"/>
            <a:t>Selbst·sicher·heit</a:t>
          </a:r>
          <a:endParaRPr lang="de-DE" dirty="0"/>
        </a:p>
      </dgm:t>
    </dgm:pt>
    <dgm:pt modelId="{E5D18BD4-69A9-48BA-9ECC-0946B20EFD4E}" type="parTrans" cxnId="{66CEC313-A3F0-4545-9BC1-36DDF9DFC054}">
      <dgm:prSet/>
      <dgm:spPr/>
      <dgm:t>
        <a:bodyPr/>
        <a:lstStyle/>
        <a:p>
          <a:endParaRPr lang="de-DE"/>
        </a:p>
      </dgm:t>
    </dgm:pt>
    <dgm:pt modelId="{2A503897-93A4-4FBD-BE7D-A5F2D8AECF53}" type="sibTrans" cxnId="{66CEC313-A3F0-4545-9BC1-36DDF9DFC054}">
      <dgm:prSet/>
      <dgm:spPr/>
      <dgm:t>
        <a:bodyPr/>
        <a:lstStyle/>
        <a:p>
          <a:endParaRPr lang="de-DE"/>
        </a:p>
      </dgm:t>
    </dgm:pt>
    <dgm:pt modelId="{3F243223-E1EA-404E-8EF0-1B050C418C30}">
      <dgm:prSet phldrT="[Text]"/>
      <dgm:spPr/>
      <dgm:t>
        <a:bodyPr/>
        <a:lstStyle/>
        <a:p>
          <a:r>
            <a:rPr lang="de-DE" dirty="0"/>
            <a:t>Zeigt Interesse und Aufmerksamkeit</a:t>
          </a:r>
        </a:p>
      </dgm:t>
    </dgm:pt>
    <dgm:pt modelId="{F1A1E680-4EC7-408D-A523-A5695FB1F649}" type="parTrans" cxnId="{838C7F8C-F74F-4F8A-A19F-D1B80CEC0960}">
      <dgm:prSet/>
      <dgm:spPr/>
      <dgm:t>
        <a:bodyPr/>
        <a:lstStyle/>
        <a:p>
          <a:endParaRPr lang="de-DE"/>
        </a:p>
      </dgm:t>
    </dgm:pt>
    <dgm:pt modelId="{07C1BB81-C424-454B-9ABB-98D010F67967}" type="sibTrans" cxnId="{838C7F8C-F74F-4F8A-A19F-D1B80CEC0960}">
      <dgm:prSet/>
      <dgm:spPr/>
      <dgm:t>
        <a:bodyPr/>
        <a:lstStyle/>
        <a:p>
          <a:endParaRPr lang="de-DE"/>
        </a:p>
      </dgm:t>
    </dgm:pt>
    <dgm:pt modelId="{2670CBEF-A513-4408-8B43-966F687E2306}">
      <dgm:prSet phldrT="[Text]"/>
      <dgm:spPr/>
      <dgm:t>
        <a:bodyPr/>
        <a:lstStyle/>
        <a:p>
          <a:r>
            <a:rPr lang="de-DE" dirty="0"/>
            <a:t>Zeigt kein Interesse oder Abwehr</a:t>
          </a:r>
        </a:p>
      </dgm:t>
    </dgm:pt>
    <dgm:pt modelId="{C433707A-B00D-439B-8FE6-8EF54AEF2520}" type="parTrans" cxnId="{27E25B8D-D6D4-4730-AAF8-776AC397916D}">
      <dgm:prSet/>
      <dgm:spPr/>
      <dgm:t>
        <a:bodyPr/>
        <a:lstStyle/>
        <a:p>
          <a:endParaRPr lang="de-DE"/>
        </a:p>
      </dgm:t>
    </dgm:pt>
    <dgm:pt modelId="{58BFE165-428C-45A2-AAF1-6C4971132E9B}" type="sibTrans" cxnId="{27E25B8D-D6D4-4730-AAF8-776AC397916D}">
      <dgm:prSet/>
      <dgm:spPr/>
      <dgm:t>
        <a:bodyPr/>
        <a:lstStyle/>
        <a:p>
          <a:endParaRPr lang="de-DE"/>
        </a:p>
      </dgm:t>
    </dgm:pt>
    <dgm:pt modelId="{4A8C4586-C208-490C-8497-B7960E9E1CA2}">
      <dgm:prSet phldrT="[Text]" custT="1"/>
      <dgm:spPr/>
      <dgm:t>
        <a:bodyPr/>
        <a:lstStyle/>
        <a:p>
          <a:r>
            <a:rPr lang="de-DE" sz="2000" dirty="0"/>
            <a:t>Die Körperhaltung des </a:t>
          </a:r>
          <a:r>
            <a:rPr lang="de-DE" sz="2000" dirty="0" err="1"/>
            <a:t>Gesprächs·partners</a:t>
          </a:r>
          <a:r>
            <a:rPr lang="de-DE" sz="2000" dirty="0"/>
            <a:t> nachmachen</a:t>
          </a:r>
        </a:p>
      </dgm:t>
    </dgm:pt>
    <dgm:pt modelId="{F3CD6E83-571A-4691-9E78-8096563F8320}" type="parTrans" cxnId="{31147F94-37AC-4F39-8CD6-328DBD0D4F3B}">
      <dgm:prSet/>
      <dgm:spPr/>
      <dgm:t>
        <a:bodyPr/>
        <a:lstStyle/>
        <a:p>
          <a:endParaRPr lang="de-DE"/>
        </a:p>
      </dgm:t>
    </dgm:pt>
    <dgm:pt modelId="{1E0A0246-C38A-431A-AECE-81A235E4C269}" type="sibTrans" cxnId="{31147F94-37AC-4F39-8CD6-328DBD0D4F3B}">
      <dgm:prSet/>
      <dgm:spPr/>
      <dgm:t>
        <a:bodyPr/>
        <a:lstStyle/>
        <a:p>
          <a:endParaRPr lang="de-DE"/>
        </a:p>
      </dgm:t>
    </dgm:pt>
    <dgm:pt modelId="{E0E5D9F3-F643-47C2-8AC7-72DC5839126B}">
      <dgm:prSet phldrT="[Text]"/>
      <dgm:spPr/>
      <dgm:t>
        <a:bodyPr/>
        <a:lstStyle/>
        <a:p>
          <a:r>
            <a:rPr lang="de-DE" dirty="0"/>
            <a:t>Zeigt </a:t>
          </a:r>
          <a:r>
            <a:rPr lang="de-DE" dirty="0" err="1"/>
            <a:t>Zu·stimmung</a:t>
          </a:r>
          <a:r>
            <a:rPr lang="de-DE" dirty="0"/>
            <a:t>, Interesse und Empathie</a:t>
          </a:r>
        </a:p>
      </dgm:t>
    </dgm:pt>
    <dgm:pt modelId="{3EE959F3-5AED-47DB-AD92-1B4CFE330B8B}" type="parTrans" cxnId="{E8F9F1A2-D85A-4799-A135-7D5C1EF78C3B}">
      <dgm:prSet/>
      <dgm:spPr/>
      <dgm:t>
        <a:bodyPr/>
        <a:lstStyle/>
        <a:p>
          <a:endParaRPr lang="de-DE"/>
        </a:p>
      </dgm:t>
    </dgm:pt>
    <dgm:pt modelId="{F5A7D352-4546-4CB4-A3BA-BA84AF0F84E6}" type="sibTrans" cxnId="{E8F9F1A2-D85A-4799-A135-7D5C1EF78C3B}">
      <dgm:prSet/>
      <dgm:spPr/>
      <dgm:t>
        <a:bodyPr/>
        <a:lstStyle/>
        <a:p>
          <a:endParaRPr lang="de-DE"/>
        </a:p>
      </dgm:t>
    </dgm:pt>
    <dgm:pt modelId="{E2F0731D-450C-4EA5-AE53-ED93B187BE61}" type="pres">
      <dgm:prSet presAssocID="{C5D6C916-AD58-4C8C-9BFB-0BDDC1ACD4DF}" presName="linear" presStyleCnt="0">
        <dgm:presLayoutVars>
          <dgm:animLvl val="lvl"/>
          <dgm:resizeHandles val="exact"/>
        </dgm:presLayoutVars>
      </dgm:prSet>
      <dgm:spPr/>
    </dgm:pt>
    <dgm:pt modelId="{87A46ED1-B4B3-4D18-BF5E-6E55C72511C7}" type="pres">
      <dgm:prSet presAssocID="{D21063E4-090E-44C1-9A56-CD831A2B28A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FFB1E8C-5F77-4E85-90FF-CB0886DE293C}" type="pres">
      <dgm:prSet presAssocID="{D21063E4-090E-44C1-9A56-CD831A2B28A0}" presName="childText" presStyleLbl="revTx" presStyleIdx="0" presStyleCnt="4">
        <dgm:presLayoutVars>
          <dgm:bulletEnabled val="1"/>
        </dgm:presLayoutVars>
      </dgm:prSet>
      <dgm:spPr/>
    </dgm:pt>
    <dgm:pt modelId="{378ED070-DB27-4899-90A1-EA92645AD369}" type="pres">
      <dgm:prSet presAssocID="{4B3431AA-881B-4349-812F-F69D0BACCF6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A98FF52-F5E8-47BE-9ADB-7F9B615A8D4F}" type="pres">
      <dgm:prSet presAssocID="{4B3431AA-881B-4349-812F-F69D0BACCF6C}" presName="childText" presStyleLbl="revTx" presStyleIdx="1" presStyleCnt="4">
        <dgm:presLayoutVars>
          <dgm:bulletEnabled val="1"/>
        </dgm:presLayoutVars>
      </dgm:prSet>
      <dgm:spPr/>
    </dgm:pt>
    <dgm:pt modelId="{0B2E9169-8798-4CEB-AC6D-42D181AB2C0F}" type="pres">
      <dgm:prSet presAssocID="{39D2043C-F3D4-4736-A862-34FCB0FD178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C7B7593-EF28-4E6B-A1E8-1A9F4CB50349}" type="pres">
      <dgm:prSet presAssocID="{39D2043C-F3D4-4736-A862-34FCB0FD1782}" presName="childText" presStyleLbl="revTx" presStyleIdx="2" presStyleCnt="4">
        <dgm:presLayoutVars>
          <dgm:bulletEnabled val="1"/>
        </dgm:presLayoutVars>
      </dgm:prSet>
      <dgm:spPr/>
    </dgm:pt>
    <dgm:pt modelId="{8A7D3AF5-EE1C-4B62-A1FD-2681F8C130F6}" type="pres">
      <dgm:prSet presAssocID="{4A8C4586-C208-490C-8497-B7960E9E1CA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25EA882-9D05-4285-ABA5-A606C6EA7BBB}" type="pres">
      <dgm:prSet presAssocID="{4A8C4586-C208-490C-8497-B7960E9E1CA2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325B0209-5E56-417B-8B43-3642D7E75444}" type="presOf" srcId="{39D2043C-F3D4-4736-A862-34FCB0FD1782}" destId="{0B2E9169-8798-4CEB-AC6D-42D181AB2C0F}" srcOrd="0" destOrd="0" presId="urn:microsoft.com/office/officeart/2005/8/layout/vList2"/>
    <dgm:cxn modelId="{7D170F13-8919-4A80-8480-18097803B7BF}" type="presOf" srcId="{2670CBEF-A513-4408-8B43-966F687E2306}" destId="{4C7B7593-EF28-4E6B-A1E8-1A9F4CB50349}" srcOrd="0" destOrd="0" presId="urn:microsoft.com/office/officeart/2005/8/layout/vList2"/>
    <dgm:cxn modelId="{66CEC313-A3F0-4545-9BC1-36DDF9DFC054}" srcId="{D21063E4-090E-44C1-9A56-CD831A2B28A0}" destId="{43958B26-38E7-4E57-BD14-2801FA73BA46}" srcOrd="0" destOrd="0" parTransId="{E5D18BD4-69A9-48BA-9ECC-0946B20EFD4E}" sibTransId="{2A503897-93A4-4FBD-BE7D-A5F2D8AECF53}"/>
    <dgm:cxn modelId="{D9C9B81B-DFF3-4CB3-8F3F-57B2906293BB}" type="presOf" srcId="{4B3431AA-881B-4349-812F-F69D0BACCF6C}" destId="{378ED070-DB27-4899-90A1-EA92645AD369}" srcOrd="0" destOrd="0" presId="urn:microsoft.com/office/officeart/2005/8/layout/vList2"/>
    <dgm:cxn modelId="{CDDFDB22-CD18-4C79-A1D5-CC3009A14B74}" type="presOf" srcId="{D21063E4-090E-44C1-9A56-CD831A2B28A0}" destId="{87A46ED1-B4B3-4D18-BF5E-6E55C72511C7}" srcOrd="0" destOrd="0" presId="urn:microsoft.com/office/officeart/2005/8/layout/vList2"/>
    <dgm:cxn modelId="{5B7D7036-063A-4C6C-AC8A-5E9F1EA7EA22}" srcId="{C5D6C916-AD58-4C8C-9BFB-0BDDC1ACD4DF}" destId="{39D2043C-F3D4-4736-A862-34FCB0FD1782}" srcOrd="2" destOrd="0" parTransId="{16D9D554-FDA2-43C1-B318-FC5F9EE10DF9}" sibTransId="{771FE08A-63DA-4009-8B34-C593A46C2930}"/>
    <dgm:cxn modelId="{C1AC5457-8098-4231-BEC3-ECF3211210A7}" srcId="{C5D6C916-AD58-4C8C-9BFB-0BDDC1ACD4DF}" destId="{D21063E4-090E-44C1-9A56-CD831A2B28A0}" srcOrd="0" destOrd="0" parTransId="{C331433F-CE73-4254-A5CE-6F3543863556}" sibTransId="{F2FF45C5-97EC-4425-93BD-1ED24501FE87}"/>
    <dgm:cxn modelId="{838C7F8C-F74F-4F8A-A19F-D1B80CEC0960}" srcId="{4B3431AA-881B-4349-812F-F69D0BACCF6C}" destId="{3F243223-E1EA-404E-8EF0-1B050C418C30}" srcOrd="0" destOrd="0" parTransId="{F1A1E680-4EC7-408D-A523-A5695FB1F649}" sibTransId="{07C1BB81-C424-454B-9ABB-98D010F67967}"/>
    <dgm:cxn modelId="{27E25B8D-D6D4-4730-AAF8-776AC397916D}" srcId="{39D2043C-F3D4-4736-A862-34FCB0FD1782}" destId="{2670CBEF-A513-4408-8B43-966F687E2306}" srcOrd="0" destOrd="0" parTransId="{C433707A-B00D-439B-8FE6-8EF54AEF2520}" sibTransId="{58BFE165-428C-45A2-AAF1-6C4971132E9B}"/>
    <dgm:cxn modelId="{31147F94-37AC-4F39-8CD6-328DBD0D4F3B}" srcId="{C5D6C916-AD58-4C8C-9BFB-0BDDC1ACD4DF}" destId="{4A8C4586-C208-490C-8497-B7960E9E1CA2}" srcOrd="3" destOrd="0" parTransId="{F3CD6E83-571A-4691-9E78-8096563F8320}" sibTransId="{1E0A0246-C38A-431A-AECE-81A235E4C269}"/>
    <dgm:cxn modelId="{2C20689E-2B28-4CBD-9795-380C6D06360D}" type="presOf" srcId="{3F243223-E1EA-404E-8EF0-1B050C418C30}" destId="{9A98FF52-F5E8-47BE-9ADB-7F9B615A8D4F}" srcOrd="0" destOrd="0" presId="urn:microsoft.com/office/officeart/2005/8/layout/vList2"/>
    <dgm:cxn modelId="{E5C8A0A2-03F4-4C75-A54D-CBADF10555D3}" type="presOf" srcId="{C5D6C916-AD58-4C8C-9BFB-0BDDC1ACD4DF}" destId="{E2F0731D-450C-4EA5-AE53-ED93B187BE61}" srcOrd="0" destOrd="0" presId="urn:microsoft.com/office/officeart/2005/8/layout/vList2"/>
    <dgm:cxn modelId="{E8F9F1A2-D85A-4799-A135-7D5C1EF78C3B}" srcId="{4A8C4586-C208-490C-8497-B7960E9E1CA2}" destId="{E0E5D9F3-F643-47C2-8AC7-72DC5839126B}" srcOrd="0" destOrd="0" parTransId="{3EE959F3-5AED-47DB-AD92-1B4CFE330B8B}" sibTransId="{F5A7D352-4546-4CB4-A3BA-BA84AF0F84E6}"/>
    <dgm:cxn modelId="{7A49FAA9-66F2-42EB-91E5-8DA1EC7E7E1F}" type="presOf" srcId="{E0E5D9F3-F643-47C2-8AC7-72DC5839126B}" destId="{C25EA882-9D05-4285-ABA5-A606C6EA7BBB}" srcOrd="0" destOrd="0" presId="urn:microsoft.com/office/officeart/2005/8/layout/vList2"/>
    <dgm:cxn modelId="{93EBB7B2-4761-4786-A60D-5837B44605EA}" srcId="{C5D6C916-AD58-4C8C-9BFB-0BDDC1ACD4DF}" destId="{4B3431AA-881B-4349-812F-F69D0BACCF6C}" srcOrd="1" destOrd="0" parTransId="{2C951701-B34B-404B-B3F1-3D23ACB71FC5}" sibTransId="{AB0FEF0D-5E2E-48B4-A5B7-55F308A3FBF8}"/>
    <dgm:cxn modelId="{26558CEE-5D19-4E9A-A4AB-3F58EDB78F09}" type="presOf" srcId="{43958B26-38E7-4E57-BD14-2801FA73BA46}" destId="{8FFB1E8C-5F77-4E85-90FF-CB0886DE293C}" srcOrd="0" destOrd="0" presId="urn:microsoft.com/office/officeart/2005/8/layout/vList2"/>
    <dgm:cxn modelId="{A176A9FC-FE28-4A0A-B894-EAAD29FD4061}" type="presOf" srcId="{4A8C4586-C208-490C-8497-B7960E9E1CA2}" destId="{8A7D3AF5-EE1C-4B62-A1FD-2681F8C130F6}" srcOrd="0" destOrd="0" presId="urn:microsoft.com/office/officeart/2005/8/layout/vList2"/>
    <dgm:cxn modelId="{556CE83A-BEA9-4C5A-A5B8-55DD3BC792C7}" type="presParOf" srcId="{E2F0731D-450C-4EA5-AE53-ED93B187BE61}" destId="{87A46ED1-B4B3-4D18-BF5E-6E55C72511C7}" srcOrd="0" destOrd="0" presId="urn:microsoft.com/office/officeart/2005/8/layout/vList2"/>
    <dgm:cxn modelId="{395464BD-F7E9-4AAD-9204-92F0124BB841}" type="presParOf" srcId="{E2F0731D-450C-4EA5-AE53-ED93B187BE61}" destId="{8FFB1E8C-5F77-4E85-90FF-CB0886DE293C}" srcOrd="1" destOrd="0" presId="urn:microsoft.com/office/officeart/2005/8/layout/vList2"/>
    <dgm:cxn modelId="{8311FB05-009E-45F4-B070-C945BCE6D66C}" type="presParOf" srcId="{E2F0731D-450C-4EA5-AE53-ED93B187BE61}" destId="{378ED070-DB27-4899-90A1-EA92645AD369}" srcOrd="2" destOrd="0" presId="urn:microsoft.com/office/officeart/2005/8/layout/vList2"/>
    <dgm:cxn modelId="{2D015F9B-EB94-4FA7-8B24-7890858FAE82}" type="presParOf" srcId="{E2F0731D-450C-4EA5-AE53-ED93B187BE61}" destId="{9A98FF52-F5E8-47BE-9ADB-7F9B615A8D4F}" srcOrd="3" destOrd="0" presId="urn:microsoft.com/office/officeart/2005/8/layout/vList2"/>
    <dgm:cxn modelId="{471E712F-AB40-43F9-AEDF-50BB51CEEA07}" type="presParOf" srcId="{E2F0731D-450C-4EA5-AE53-ED93B187BE61}" destId="{0B2E9169-8798-4CEB-AC6D-42D181AB2C0F}" srcOrd="4" destOrd="0" presId="urn:microsoft.com/office/officeart/2005/8/layout/vList2"/>
    <dgm:cxn modelId="{236C8937-6838-483D-BF92-629076DC2D9B}" type="presParOf" srcId="{E2F0731D-450C-4EA5-AE53-ED93B187BE61}" destId="{4C7B7593-EF28-4E6B-A1E8-1A9F4CB50349}" srcOrd="5" destOrd="0" presId="urn:microsoft.com/office/officeart/2005/8/layout/vList2"/>
    <dgm:cxn modelId="{DDCEC8B8-D0DF-4830-B502-C2AC25755F67}" type="presParOf" srcId="{E2F0731D-450C-4EA5-AE53-ED93B187BE61}" destId="{8A7D3AF5-EE1C-4B62-A1FD-2681F8C130F6}" srcOrd="6" destOrd="0" presId="urn:microsoft.com/office/officeart/2005/8/layout/vList2"/>
    <dgm:cxn modelId="{FB20A549-94EE-41BC-972E-5402F4002CCA}" type="presParOf" srcId="{E2F0731D-450C-4EA5-AE53-ED93B187BE61}" destId="{C25EA882-9D05-4285-ABA5-A606C6EA7BB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BBD08-711C-4D45-8FFB-D3F367C0B49D}">
      <dsp:nvSpPr>
        <dsp:cNvPr id="0" name=""/>
        <dsp:cNvSpPr/>
      </dsp:nvSpPr>
      <dsp:spPr>
        <a:xfrm>
          <a:off x="0" y="582"/>
          <a:ext cx="43717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AC705-ED46-4ACB-9F23-FFA1EE884FCD}">
      <dsp:nvSpPr>
        <dsp:cNvPr id="0" name=""/>
        <dsp:cNvSpPr/>
      </dsp:nvSpPr>
      <dsp:spPr>
        <a:xfrm>
          <a:off x="0" y="582"/>
          <a:ext cx="4371703" cy="68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i="1" kern="1200" baseline="0"/>
            <a:t>Austausch zum Thema Körper</a:t>
          </a:r>
          <a:r>
            <a:rPr lang="de-DE" sz="1900" b="0" i="0" kern="1200" baseline="0"/>
            <a:t>·</a:t>
          </a:r>
          <a:r>
            <a:rPr lang="de-DE" sz="1900" b="1" i="1" kern="1200" baseline="0"/>
            <a:t>sprache</a:t>
          </a:r>
          <a:endParaRPr lang="de-DE" sz="1900" kern="1200"/>
        </a:p>
      </dsp:txBody>
      <dsp:txXfrm>
        <a:off x="0" y="582"/>
        <a:ext cx="4371703" cy="681959"/>
      </dsp:txXfrm>
    </dsp:sp>
    <dsp:sp modelId="{4E3B2C59-8125-4D5A-9F75-D949673EB473}">
      <dsp:nvSpPr>
        <dsp:cNvPr id="0" name=""/>
        <dsp:cNvSpPr/>
      </dsp:nvSpPr>
      <dsp:spPr>
        <a:xfrm>
          <a:off x="0" y="682542"/>
          <a:ext cx="43717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1EB7CB-C6C4-44BB-8807-547E111A4B39}">
      <dsp:nvSpPr>
        <dsp:cNvPr id="0" name=""/>
        <dsp:cNvSpPr/>
      </dsp:nvSpPr>
      <dsp:spPr>
        <a:xfrm>
          <a:off x="0" y="682542"/>
          <a:ext cx="4371703" cy="68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i="1" kern="1200" baseline="0"/>
            <a:t>Der Körper ist der Übersetzter der Seele in das Sichtbare</a:t>
          </a:r>
          <a:endParaRPr lang="de-DE" sz="1900" kern="1200"/>
        </a:p>
      </dsp:txBody>
      <dsp:txXfrm>
        <a:off x="0" y="682542"/>
        <a:ext cx="4371703" cy="681959"/>
      </dsp:txXfrm>
    </dsp:sp>
    <dsp:sp modelId="{1DC650D1-81C7-449D-B0D2-2B7B8568334C}">
      <dsp:nvSpPr>
        <dsp:cNvPr id="0" name=""/>
        <dsp:cNvSpPr/>
      </dsp:nvSpPr>
      <dsp:spPr>
        <a:xfrm>
          <a:off x="0" y="1364502"/>
          <a:ext cx="43717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41D61-77BD-4690-A68E-927F7D6F0160}">
      <dsp:nvSpPr>
        <dsp:cNvPr id="0" name=""/>
        <dsp:cNvSpPr/>
      </dsp:nvSpPr>
      <dsp:spPr>
        <a:xfrm>
          <a:off x="0" y="1364502"/>
          <a:ext cx="4371703" cy="68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i="1" kern="1200" baseline="0"/>
            <a:t>Der Körper</a:t>
          </a:r>
          <a:endParaRPr lang="de-DE" sz="1900" kern="1200"/>
        </a:p>
      </dsp:txBody>
      <dsp:txXfrm>
        <a:off x="0" y="1364502"/>
        <a:ext cx="4371703" cy="681959"/>
      </dsp:txXfrm>
    </dsp:sp>
    <dsp:sp modelId="{DDE32CBF-F477-4C21-BDBB-136AFFBB6E53}">
      <dsp:nvSpPr>
        <dsp:cNvPr id="0" name=""/>
        <dsp:cNvSpPr/>
      </dsp:nvSpPr>
      <dsp:spPr>
        <a:xfrm>
          <a:off x="0" y="2046462"/>
          <a:ext cx="43717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02F49-88BD-42D6-9781-CF25D8E5EFD3}">
      <dsp:nvSpPr>
        <dsp:cNvPr id="0" name=""/>
        <dsp:cNvSpPr/>
      </dsp:nvSpPr>
      <dsp:spPr>
        <a:xfrm>
          <a:off x="0" y="2046462"/>
          <a:ext cx="4371703" cy="68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i="1" kern="1200" baseline="0"/>
            <a:t>Die Seele</a:t>
          </a:r>
          <a:endParaRPr lang="de-DE" sz="1900" kern="1200"/>
        </a:p>
      </dsp:txBody>
      <dsp:txXfrm>
        <a:off x="0" y="2046462"/>
        <a:ext cx="4371703" cy="681959"/>
      </dsp:txXfrm>
    </dsp:sp>
    <dsp:sp modelId="{9961A9DE-2F8D-4882-B1A0-8890CBE057C3}">
      <dsp:nvSpPr>
        <dsp:cNvPr id="0" name=""/>
        <dsp:cNvSpPr/>
      </dsp:nvSpPr>
      <dsp:spPr>
        <a:xfrm>
          <a:off x="0" y="2728421"/>
          <a:ext cx="43717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7DA4E-1869-473F-B6E3-1AA29C05BFB0}">
      <dsp:nvSpPr>
        <dsp:cNvPr id="0" name=""/>
        <dsp:cNvSpPr/>
      </dsp:nvSpPr>
      <dsp:spPr>
        <a:xfrm>
          <a:off x="0" y="2728421"/>
          <a:ext cx="4371703" cy="68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i="1" kern="1200" baseline="0"/>
            <a:t>Emotionen</a:t>
          </a:r>
          <a:endParaRPr lang="de-DE" sz="1900" kern="1200"/>
        </a:p>
      </dsp:txBody>
      <dsp:txXfrm>
        <a:off x="0" y="2728421"/>
        <a:ext cx="4371703" cy="681959"/>
      </dsp:txXfrm>
    </dsp:sp>
    <dsp:sp modelId="{4F58E2DD-1F55-4E5D-B650-0A4BC0ABF092}">
      <dsp:nvSpPr>
        <dsp:cNvPr id="0" name=""/>
        <dsp:cNvSpPr/>
      </dsp:nvSpPr>
      <dsp:spPr>
        <a:xfrm>
          <a:off x="0" y="3410381"/>
          <a:ext cx="43717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68F3E-4571-45D0-B438-58D3E6D8EBA2}">
      <dsp:nvSpPr>
        <dsp:cNvPr id="0" name=""/>
        <dsp:cNvSpPr/>
      </dsp:nvSpPr>
      <dsp:spPr>
        <a:xfrm>
          <a:off x="0" y="3410381"/>
          <a:ext cx="4371703" cy="68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i="1" kern="1200" baseline="0"/>
            <a:t>Wo entstehen Emotionen? </a:t>
          </a:r>
          <a:endParaRPr lang="de-DE" sz="1900" kern="1200"/>
        </a:p>
      </dsp:txBody>
      <dsp:txXfrm>
        <a:off x="0" y="3410381"/>
        <a:ext cx="4371703" cy="681959"/>
      </dsp:txXfrm>
    </dsp:sp>
    <dsp:sp modelId="{869DD42F-BCF9-4C76-94E5-FA92B37C5DA5}">
      <dsp:nvSpPr>
        <dsp:cNvPr id="0" name=""/>
        <dsp:cNvSpPr/>
      </dsp:nvSpPr>
      <dsp:spPr>
        <a:xfrm>
          <a:off x="0" y="4092341"/>
          <a:ext cx="43717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884DB-0565-4E74-8745-24BB1EA451F9}">
      <dsp:nvSpPr>
        <dsp:cNvPr id="0" name=""/>
        <dsp:cNvSpPr/>
      </dsp:nvSpPr>
      <dsp:spPr>
        <a:xfrm>
          <a:off x="0" y="4092341"/>
          <a:ext cx="4371703" cy="68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i="1" kern="1200" baseline="0"/>
            <a:t>Kommunikation: Was ist das?</a:t>
          </a:r>
          <a:endParaRPr lang="de-DE" sz="1900" kern="1200"/>
        </a:p>
      </dsp:txBody>
      <dsp:txXfrm>
        <a:off x="0" y="4092341"/>
        <a:ext cx="4371703" cy="6819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416E9-EDB1-424C-89F3-6811FB113190}">
      <dsp:nvSpPr>
        <dsp:cNvPr id="0" name=""/>
        <dsp:cNvSpPr/>
      </dsp:nvSpPr>
      <dsp:spPr>
        <a:xfrm>
          <a:off x="7989" y="314444"/>
          <a:ext cx="2387906" cy="1432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Gerade stehen,</a:t>
          </a:r>
          <a:br>
            <a:rPr lang="de-DE" sz="2000" kern="1200" dirty="0"/>
          </a:br>
          <a:r>
            <a:rPr lang="de-DE" sz="2000" kern="1200" dirty="0"/>
            <a:t>das wirkt </a:t>
          </a:r>
          <a:r>
            <a:rPr lang="de-DE" sz="2000" kern="1200" dirty="0" err="1"/>
            <a:t>über·zeugend</a:t>
          </a:r>
          <a:endParaRPr lang="de-DE" sz="2000" kern="1200" dirty="0"/>
        </a:p>
      </dsp:txBody>
      <dsp:txXfrm>
        <a:off x="49953" y="356408"/>
        <a:ext cx="2303978" cy="1348816"/>
      </dsp:txXfrm>
    </dsp:sp>
    <dsp:sp modelId="{822AE533-14D0-445C-868F-726EBF153910}">
      <dsp:nvSpPr>
        <dsp:cNvPr id="0" name=""/>
        <dsp:cNvSpPr/>
      </dsp:nvSpPr>
      <dsp:spPr>
        <a:xfrm>
          <a:off x="2634686" y="734716"/>
          <a:ext cx="506236" cy="592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/>
        </a:p>
      </dsp:txBody>
      <dsp:txXfrm>
        <a:off x="2634686" y="853156"/>
        <a:ext cx="354365" cy="355320"/>
      </dsp:txXfrm>
    </dsp:sp>
    <dsp:sp modelId="{03B48360-23C3-437C-A3AD-B925FDABA2DD}">
      <dsp:nvSpPr>
        <dsp:cNvPr id="0" name=""/>
        <dsp:cNvSpPr/>
      </dsp:nvSpPr>
      <dsp:spPr>
        <a:xfrm>
          <a:off x="3351059" y="314444"/>
          <a:ext cx="2387906" cy="1432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Bei Begrüßungen fest die Hand schütteln, aber nicht </a:t>
          </a:r>
          <a:r>
            <a:rPr lang="de-DE" sz="2000" kern="1200" dirty="0" err="1"/>
            <a:t>zer·quetschen</a:t>
          </a:r>
          <a:r>
            <a:rPr lang="de-DE" sz="2000" kern="1200" dirty="0"/>
            <a:t>!</a:t>
          </a:r>
        </a:p>
      </dsp:txBody>
      <dsp:txXfrm>
        <a:off x="3393023" y="356408"/>
        <a:ext cx="2303978" cy="1348816"/>
      </dsp:txXfrm>
    </dsp:sp>
    <dsp:sp modelId="{6704D7E0-417F-4BD6-9299-71B2B6688651}">
      <dsp:nvSpPr>
        <dsp:cNvPr id="0" name=""/>
        <dsp:cNvSpPr/>
      </dsp:nvSpPr>
      <dsp:spPr>
        <a:xfrm>
          <a:off x="5977756" y="734716"/>
          <a:ext cx="506236" cy="592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/>
        </a:p>
      </dsp:txBody>
      <dsp:txXfrm>
        <a:off x="5977756" y="853156"/>
        <a:ext cx="354365" cy="355320"/>
      </dsp:txXfrm>
    </dsp:sp>
    <dsp:sp modelId="{32866440-DCDB-41CC-B1A9-9D65B63D9367}">
      <dsp:nvSpPr>
        <dsp:cNvPr id="0" name=""/>
        <dsp:cNvSpPr/>
      </dsp:nvSpPr>
      <dsp:spPr>
        <a:xfrm>
          <a:off x="6694128" y="314444"/>
          <a:ext cx="2387906" cy="1432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Augen·kontakt</a:t>
          </a:r>
          <a:r>
            <a:rPr lang="de-DE" sz="2000" kern="1200" dirty="0"/>
            <a:t> halten aber ab und zu </a:t>
          </a:r>
          <a:r>
            <a:rPr lang="de-DE" sz="2000" kern="1200" dirty="0" err="1"/>
            <a:t>weg·schauen</a:t>
          </a:r>
          <a:endParaRPr lang="de-DE" sz="2000" kern="1200" dirty="0"/>
        </a:p>
      </dsp:txBody>
      <dsp:txXfrm>
        <a:off x="6736092" y="356408"/>
        <a:ext cx="2303978" cy="13488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A0483-8CD1-4310-B8A0-41744AADCB65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53666-A23D-49D8-A218-6755557467BF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b="0" i="0" kern="1200" baseline="0"/>
            <a:t>Beim Lesen und Deuten der Körper-sprache können wir auch Fehler machen.</a:t>
          </a:r>
          <a:endParaRPr lang="en-US" sz="3000" kern="1200"/>
        </a:p>
      </dsp:txBody>
      <dsp:txXfrm>
        <a:off x="0" y="0"/>
        <a:ext cx="10515600" cy="1087834"/>
      </dsp:txXfrm>
    </dsp:sp>
    <dsp:sp modelId="{192DA746-6B21-4044-BD46-6519E64488EA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B12C7-E2C6-4D37-9D4A-B63ACFF93C98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b="0" i="0" kern="1200" baseline="0"/>
            <a:t>Eine einzelne Bewegung kann verschiedene Be·deutungen haben.</a:t>
          </a:r>
          <a:endParaRPr lang="en-US" sz="3000" kern="1200"/>
        </a:p>
      </dsp:txBody>
      <dsp:txXfrm>
        <a:off x="0" y="1087834"/>
        <a:ext cx="10515600" cy="1087834"/>
      </dsp:txXfrm>
    </dsp:sp>
    <dsp:sp modelId="{4D5DA2E4-C800-44C3-9D07-00F723BA3F65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30182-B4E6-4EBA-A4EF-C72675431A97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b="0" i="0" kern="1200" baseline="0" dirty="0"/>
            <a:t>Mimik, Gestik und </a:t>
          </a:r>
          <a:r>
            <a:rPr lang="de-DE" sz="3000" b="0" i="0" kern="1200" baseline="0" dirty="0" err="1"/>
            <a:t>Körper·haltung</a:t>
          </a:r>
          <a:r>
            <a:rPr lang="de-DE" sz="3000" b="0" i="0" kern="1200" baseline="0" dirty="0"/>
            <a:t> ergeben ein ganzes Bild über den Menschen.</a:t>
          </a:r>
          <a:endParaRPr lang="en-US" sz="3000" kern="1200" dirty="0"/>
        </a:p>
      </dsp:txBody>
      <dsp:txXfrm>
        <a:off x="0" y="2175669"/>
        <a:ext cx="10515600" cy="1087834"/>
      </dsp:txXfrm>
    </dsp:sp>
    <dsp:sp modelId="{6E0FD46A-A0C8-4248-B89E-0D71C1E70E79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E73A7-4DBA-4935-8205-F608AE79BF26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b="0" i="0" kern="1200" baseline="0"/>
            <a:t>Es ist schwierig, die Körper·sprache eines anderen Menschen immer richtig einzuschätzen und zu deuten. </a:t>
          </a:r>
          <a:endParaRPr lang="en-US" sz="3000" kern="1200"/>
        </a:p>
      </dsp:txBody>
      <dsp:txXfrm>
        <a:off x="0" y="3263503"/>
        <a:ext cx="10515600" cy="10878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EAE77-6FD7-4F4C-B047-CBB39BC34E0E}">
      <dsp:nvSpPr>
        <dsp:cNvPr id="0" name=""/>
        <dsp:cNvSpPr/>
      </dsp:nvSpPr>
      <dsp:spPr>
        <a:xfrm>
          <a:off x="51" y="29018"/>
          <a:ext cx="4913783" cy="938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0" i="1" kern="1200" baseline="0"/>
            <a:t>Be-achten Sie beim Deuten von Körper·sprache:</a:t>
          </a:r>
          <a:endParaRPr lang="en-US" sz="2600" kern="1200"/>
        </a:p>
      </dsp:txBody>
      <dsp:txXfrm>
        <a:off x="51" y="29018"/>
        <a:ext cx="4913783" cy="938911"/>
      </dsp:txXfrm>
    </dsp:sp>
    <dsp:sp modelId="{2DC34EE3-7156-4454-9980-3BC5FBF7300D}">
      <dsp:nvSpPr>
        <dsp:cNvPr id="0" name=""/>
        <dsp:cNvSpPr/>
      </dsp:nvSpPr>
      <dsp:spPr>
        <a:xfrm>
          <a:off x="51" y="967929"/>
          <a:ext cx="4913783" cy="33543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600" b="0" i="0" kern="1200" baseline="0"/>
            <a:t>Einzelne Gesten bedeuten nicht viel. Man muss das Ganze ansehen.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600" b="0" i="0" kern="1200" baseline="0"/>
            <a:t>Man muss den Zusammen·hang beachten. </a:t>
          </a:r>
          <a:br>
            <a:rPr lang="de-DE" sz="2600" b="0" i="0" kern="1200" baseline="0"/>
          </a:br>
          <a:r>
            <a:rPr lang="de-DE" sz="2600" b="0" i="0" kern="1200" baseline="0"/>
            <a:t>Kommt die Person aus einer anderen Kultur?</a:t>
          </a:r>
          <a:br>
            <a:rPr lang="de-DE" sz="2600" b="0" i="0" kern="1200" baseline="0"/>
          </a:br>
          <a:r>
            <a:rPr lang="de-DE" sz="2600" b="0" i="0" kern="1200" baseline="0"/>
            <a:t>Geht es ihr heute nicht gut? </a:t>
          </a:r>
          <a:endParaRPr lang="en-US" sz="2600" kern="1200"/>
        </a:p>
      </dsp:txBody>
      <dsp:txXfrm>
        <a:off x="51" y="967929"/>
        <a:ext cx="4913783" cy="3354390"/>
      </dsp:txXfrm>
    </dsp:sp>
    <dsp:sp modelId="{1B36F6D0-4868-4BC1-BE10-97542996A4E5}">
      <dsp:nvSpPr>
        <dsp:cNvPr id="0" name=""/>
        <dsp:cNvSpPr/>
      </dsp:nvSpPr>
      <dsp:spPr>
        <a:xfrm>
          <a:off x="5601764" y="29018"/>
          <a:ext cx="4913783" cy="938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0" i="0" kern="1200" baseline="0"/>
            <a:t>Die Person immer mit allen Eigen·schaften einschätzen.</a:t>
          </a:r>
          <a:endParaRPr lang="en-US" sz="2600" kern="1200"/>
        </a:p>
      </dsp:txBody>
      <dsp:txXfrm>
        <a:off x="5601764" y="29018"/>
        <a:ext cx="4913783" cy="938911"/>
      </dsp:txXfrm>
    </dsp:sp>
    <dsp:sp modelId="{A0CCB688-5F81-4D0C-BCCF-407B0455506D}">
      <dsp:nvSpPr>
        <dsp:cNvPr id="0" name=""/>
        <dsp:cNvSpPr/>
      </dsp:nvSpPr>
      <dsp:spPr>
        <a:xfrm>
          <a:off x="5601764" y="967929"/>
          <a:ext cx="4913783" cy="33543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600" b="0" i="0" kern="1200" baseline="0"/>
            <a:t>Eigen·schaften sind Merkmale die zu einer Person gehören und sie von anderen Personen unterscheidet.</a:t>
          </a:r>
          <a:endParaRPr lang="en-US" sz="2600" kern="1200"/>
        </a:p>
      </dsp:txBody>
      <dsp:txXfrm>
        <a:off x="5601764" y="967929"/>
        <a:ext cx="4913783" cy="335439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B8FB1-8A1F-4B8F-9E43-9353B6DA33F7}">
      <dsp:nvSpPr>
        <dsp:cNvPr id="0" name=""/>
        <dsp:cNvSpPr/>
      </dsp:nvSpPr>
      <dsp:spPr>
        <a:xfrm rot="16200000">
          <a:off x="-293995" y="1035103"/>
          <a:ext cx="1533777" cy="324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6150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 dirty="0"/>
        </a:p>
      </dsp:txBody>
      <dsp:txXfrm>
        <a:off x="-293995" y="1035103"/>
        <a:ext cx="1533777" cy="324453"/>
      </dsp:txXfrm>
    </dsp:sp>
    <dsp:sp modelId="{8669279A-FC51-46C8-831B-AFAE0CBDD9B8}">
      <dsp:nvSpPr>
        <dsp:cNvPr id="0" name=""/>
        <dsp:cNvSpPr/>
      </dsp:nvSpPr>
      <dsp:spPr>
        <a:xfrm>
          <a:off x="635119" y="430441"/>
          <a:ext cx="3553318" cy="15337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86150" rIns="220472" bIns="220472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400" kern="1200" dirty="0"/>
            <a:t>In Europa schüttelt man zur Begrüßung die Hand</a:t>
          </a:r>
        </a:p>
      </dsp:txBody>
      <dsp:txXfrm>
        <a:off x="635119" y="430441"/>
        <a:ext cx="3553318" cy="1533777"/>
      </dsp:txXfrm>
    </dsp:sp>
    <dsp:sp modelId="{48B285D5-F0DF-4543-9F9B-703B6EDCD888}">
      <dsp:nvSpPr>
        <dsp:cNvPr id="0" name=""/>
        <dsp:cNvSpPr/>
      </dsp:nvSpPr>
      <dsp:spPr>
        <a:xfrm>
          <a:off x="310666" y="2163"/>
          <a:ext cx="648906" cy="6489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A2919-2998-43CD-B3D3-447C146FF8BA}">
      <dsp:nvSpPr>
        <dsp:cNvPr id="0" name=""/>
        <dsp:cNvSpPr/>
      </dsp:nvSpPr>
      <dsp:spPr>
        <a:xfrm rot="16200000">
          <a:off x="4528699" y="1035103"/>
          <a:ext cx="1533777" cy="324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6150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 dirty="0"/>
        </a:p>
      </dsp:txBody>
      <dsp:txXfrm>
        <a:off x="4528699" y="1035103"/>
        <a:ext cx="1533777" cy="324453"/>
      </dsp:txXfrm>
    </dsp:sp>
    <dsp:sp modelId="{000A6B95-81D3-48BA-AE87-CC6037715B51}">
      <dsp:nvSpPr>
        <dsp:cNvPr id="0" name=""/>
        <dsp:cNvSpPr/>
      </dsp:nvSpPr>
      <dsp:spPr>
        <a:xfrm>
          <a:off x="5457815" y="430441"/>
          <a:ext cx="3553318" cy="15337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86150" rIns="220472" bIns="220472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400" kern="1200" dirty="0"/>
            <a:t>In Asien ist das unhöflich. Dort verbeugt man sich oft</a:t>
          </a:r>
        </a:p>
      </dsp:txBody>
      <dsp:txXfrm>
        <a:off x="5457815" y="430441"/>
        <a:ext cx="3553318" cy="1533777"/>
      </dsp:txXfrm>
    </dsp:sp>
    <dsp:sp modelId="{C8D95705-1C1A-4953-B3DA-8D01C14ECAB4}">
      <dsp:nvSpPr>
        <dsp:cNvPr id="0" name=""/>
        <dsp:cNvSpPr/>
      </dsp:nvSpPr>
      <dsp:spPr>
        <a:xfrm>
          <a:off x="5133362" y="2163"/>
          <a:ext cx="648906" cy="6489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B8FB1-8A1F-4B8F-9E43-9353B6DA33F7}">
      <dsp:nvSpPr>
        <dsp:cNvPr id="0" name=""/>
        <dsp:cNvSpPr/>
      </dsp:nvSpPr>
      <dsp:spPr>
        <a:xfrm rot="16200000">
          <a:off x="-277537" y="953479"/>
          <a:ext cx="1412830" cy="298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358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 dirty="0"/>
        </a:p>
      </dsp:txBody>
      <dsp:txXfrm>
        <a:off x="-277537" y="953479"/>
        <a:ext cx="1412830" cy="298867"/>
      </dsp:txXfrm>
    </dsp:sp>
    <dsp:sp modelId="{8669279A-FC51-46C8-831B-AFAE0CBDD9B8}">
      <dsp:nvSpPr>
        <dsp:cNvPr id="0" name=""/>
        <dsp:cNvSpPr/>
      </dsp:nvSpPr>
      <dsp:spPr>
        <a:xfrm>
          <a:off x="578311" y="396498"/>
          <a:ext cx="3243494" cy="1412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263585" rIns="192024" bIns="192024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100" kern="1200" dirty="0"/>
            <a:t>In Europa ist es unhöflich, den anderen nicht anzusehen</a:t>
          </a:r>
        </a:p>
      </dsp:txBody>
      <dsp:txXfrm>
        <a:off x="578311" y="396498"/>
        <a:ext cx="3243494" cy="1412830"/>
      </dsp:txXfrm>
    </dsp:sp>
    <dsp:sp modelId="{48B285D5-F0DF-4543-9F9B-703B6EDCD888}">
      <dsp:nvSpPr>
        <dsp:cNvPr id="0" name=""/>
        <dsp:cNvSpPr/>
      </dsp:nvSpPr>
      <dsp:spPr>
        <a:xfrm>
          <a:off x="279444" y="1992"/>
          <a:ext cx="597735" cy="597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A2919-2998-43CD-B3D3-447C146FF8BA}">
      <dsp:nvSpPr>
        <dsp:cNvPr id="0" name=""/>
        <dsp:cNvSpPr/>
      </dsp:nvSpPr>
      <dsp:spPr>
        <a:xfrm rot="16200000">
          <a:off x="4127037" y="953479"/>
          <a:ext cx="1412830" cy="298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358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 dirty="0"/>
        </a:p>
      </dsp:txBody>
      <dsp:txXfrm>
        <a:off x="4127037" y="953479"/>
        <a:ext cx="1412830" cy="298867"/>
      </dsp:txXfrm>
    </dsp:sp>
    <dsp:sp modelId="{000A6B95-81D3-48BA-AE87-CC6037715B51}">
      <dsp:nvSpPr>
        <dsp:cNvPr id="0" name=""/>
        <dsp:cNvSpPr/>
      </dsp:nvSpPr>
      <dsp:spPr>
        <a:xfrm>
          <a:off x="4982886" y="396498"/>
          <a:ext cx="3243494" cy="1412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263585" rIns="192024" bIns="192024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100" kern="1200" dirty="0"/>
            <a:t>In asiatischen Kulturen bedeutet es: Ich habe Respekt</a:t>
          </a:r>
        </a:p>
      </dsp:txBody>
      <dsp:txXfrm>
        <a:off x="4982886" y="396498"/>
        <a:ext cx="3243494" cy="1412830"/>
      </dsp:txXfrm>
    </dsp:sp>
    <dsp:sp modelId="{C8D95705-1C1A-4953-B3DA-8D01C14ECAB4}">
      <dsp:nvSpPr>
        <dsp:cNvPr id="0" name=""/>
        <dsp:cNvSpPr/>
      </dsp:nvSpPr>
      <dsp:spPr>
        <a:xfrm>
          <a:off x="4684018" y="1992"/>
          <a:ext cx="597735" cy="597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B8FB1-8A1F-4B8F-9E43-9353B6DA33F7}">
      <dsp:nvSpPr>
        <dsp:cNvPr id="0" name=""/>
        <dsp:cNvSpPr/>
      </dsp:nvSpPr>
      <dsp:spPr>
        <a:xfrm rot="16200000">
          <a:off x="-277537" y="953479"/>
          <a:ext cx="1412830" cy="298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358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 dirty="0"/>
        </a:p>
      </dsp:txBody>
      <dsp:txXfrm>
        <a:off x="-277537" y="953479"/>
        <a:ext cx="1412830" cy="298867"/>
      </dsp:txXfrm>
    </dsp:sp>
    <dsp:sp modelId="{8669279A-FC51-46C8-831B-AFAE0CBDD9B8}">
      <dsp:nvSpPr>
        <dsp:cNvPr id="0" name=""/>
        <dsp:cNvSpPr/>
      </dsp:nvSpPr>
      <dsp:spPr>
        <a:xfrm>
          <a:off x="578311" y="396498"/>
          <a:ext cx="3243494" cy="1412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263585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900" kern="1200" dirty="0"/>
            <a:t>Kopf nicken bedeutet in den meisten Ländern „ja“. </a:t>
          </a:r>
        </a:p>
      </dsp:txBody>
      <dsp:txXfrm>
        <a:off x="578311" y="396498"/>
        <a:ext cx="3243494" cy="1412830"/>
      </dsp:txXfrm>
    </dsp:sp>
    <dsp:sp modelId="{48B285D5-F0DF-4543-9F9B-703B6EDCD888}">
      <dsp:nvSpPr>
        <dsp:cNvPr id="0" name=""/>
        <dsp:cNvSpPr/>
      </dsp:nvSpPr>
      <dsp:spPr>
        <a:xfrm>
          <a:off x="279443" y="1992"/>
          <a:ext cx="597735" cy="597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A2919-2998-43CD-B3D3-447C146FF8BA}">
      <dsp:nvSpPr>
        <dsp:cNvPr id="0" name=""/>
        <dsp:cNvSpPr/>
      </dsp:nvSpPr>
      <dsp:spPr>
        <a:xfrm rot="16200000">
          <a:off x="4127036" y="953479"/>
          <a:ext cx="1412830" cy="298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358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 dirty="0"/>
        </a:p>
      </dsp:txBody>
      <dsp:txXfrm>
        <a:off x="4127036" y="953479"/>
        <a:ext cx="1412830" cy="298867"/>
      </dsp:txXfrm>
    </dsp:sp>
    <dsp:sp modelId="{000A6B95-81D3-48BA-AE87-CC6037715B51}">
      <dsp:nvSpPr>
        <dsp:cNvPr id="0" name=""/>
        <dsp:cNvSpPr/>
      </dsp:nvSpPr>
      <dsp:spPr>
        <a:xfrm>
          <a:off x="4982885" y="396498"/>
          <a:ext cx="3243494" cy="1412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263585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900" kern="1200" dirty="0"/>
            <a:t>In arabischen Ländern, </a:t>
          </a:r>
          <a:r>
            <a:rPr lang="de-DE" sz="1900" kern="1200" dirty="0" err="1"/>
            <a:t>Griechen·land</a:t>
          </a:r>
          <a:r>
            <a:rPr lang="de-DE" sz="1900" kern="1200" dirty="0"/>
            <a:t> und der Türkei bedeutet es „nein“.</a:t>
          </a:r>
        </a:p>
      </dsp:txBody>
      <dsp:txXfrm>
        <a:off x="4982885" y="396498"/>
        <a:ext cx="3243494" cy="1412830"/>
      </dsp:txXfrm>
    </dsp:sp>
    <dsp:sp modelId="{C8D95705-1C1A-4953-B3DA-8D01C14ECAB4}">
      <dsp:nvSpPr>
        <dsp:cNvPr id="0" name=""/>
        <dsp:cNvSpPr/>
      </dsp:nvSpPr>
      <dsp:spPr>
        <a:xfrm>
          <a:off x="4684017" y="1992"/>
          <a:ext cx="597735" cy="597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B8FB1-8A1F-4B8F-9E43-9353B6DA33F7}">
      <dsp:nvSpPr>
        <dsp:cNvPr id="0" name=""/>
        <dsp:cNvSpPr/>
      </dsp:nvSpPr>
      <dsp:spPr>
        <a:xfrm rot="16200000">
          <a:off x="-445102" y="1136454"/>
          <a:ext cx="1683956" cy="356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14168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500" kern="1200" dirty="0"/>
        </a:p>
      </dsp:txBody>
      <dsp:txXfrm>
        <a:off x="-445102" y="1136454"/>
        <a:ext cx="1683956" cy="356221"/>
      </dsp:txXfrm>
    </dsp:sp>
    <dsp:sp modelId="{8669279A-FC51-46C8-831B-AFAE0CBDD9B8}">
      <dsp:nvSpPr>
        <dsp:cNvPr id="0" name=""/>
        <dsp:cNvSpPr/>
      </dsp:nvSpPr>
      <dsp:spPr>
        <a:xfrm>
          <a:off x="574986" y="472587"/>
          <a:ext cx="3249311" cy="1683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14168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/>
            <a:t>In Europa achten Menschen auf den Mund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/>
            <a:t>So können Sie </a:t>
          </a:r>
          <a:r>
            <a:rPr lang="de-DE" sz="2000" kern="1200" dirty="0" err="1"/>
            <a:t>heraus·finden</a:t>
          </a:r>
          <a:r>
            <a:rPr lang="de-DE" sz="2000" kern="1200" dirty="0"/>
            <a:t>, was der andere fühlt</a:t>
          </a:r>
        </a:p>
      </dsp:txBody>
      <dsp:txXfrm>
        <a:off x="574986" y="472587"/>
        <a:ext cx="3249311" cy="1683956"/>
      </dsp:txXfrm>
    </dsp:sp>
    <dsp:sp modelId="{48B285D5-F0DF-4543-9F9B-703B6EDCD888}">
      <dsp:nvSpPr>
        <dsp:cNvPr id="0" name=""/>
        <dsp:cNvSpPr/>
      </dsp:nvSpPr>
      <dsp:spPr>
        <a:xfrm>
          <a:off x="218765" y="2374"/>
          <a:ext cx="712443" cy="7124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A2919-2998-43CD-B3D3-447C146FF8BA}">
      <dsp:nvSpPr>
        <dsp:cNvPr id="0" name=""/>
        <dsp:cNvSpPr/>
      </dsp:nvSpPr>
      <dsp:spPr>
        <a:xfrm rot="16200000">
          <a:off x="4017658" y="1136454"/>
          <a:ext cx="1683956" cy="356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14168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500" kern="1200" dirty="0"/>
        </a:p>
      </dsp:txBody>
      <dsp:txXfrm>
        <a:off x="4017658" y="1136454"/>
        <a:ext cx="1683956" cy="356221"/>
      </dsp:txXfrm>
    </dsp:sp>
    <dsp:sp modelId="{000A6B95-81D3-48BA-AE87-CC6037715B51}">
      <dsp:nvSpPr>
        <dsp:cNvPr id="0" name=""/>
        <dsp:cNvSpPr/>
      </dsp:nvSpPr>
      <dsp:spPr>
        <a:xfrm>
          <a:off x="5037747" y="472587"/>
          <a:ext cx="3249311" cy="1683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31416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400" kern="1200" dirty="0"/>
            <a:t>In Asien wird auf die Augen </a:t>
          </a:r>
          <a:r>
            <a:rPr lang="de-DE" sz="2400" kern="1200" dirty="0" err="1"/>
            <a:t>ge·achtet</a:t>
          </a:r>
          <a:r>
            <a:rPr lang="de-DE" sz="2400" kern="1200" dirty="0"/>
            <a:t>.</a:t>
          </a:r>
          <a:endParaRPr lang="de-DE" sz="2600" kern="1200" dirty="0"/>
        </a:p>
      </dsp:txBody>
      <dsp:txXfrm>
        <a:off x="5037747" y="472587"/>
        <a:ext cx="3249311" cy="1683956"/>
      </dsp:txXfrm>
    </dsp:sp>
    <dsp:sp modelId="{C8D95705-1C1A-4953-B3DA-8D01C14ECAB4}">
      <dsp:nvSpPr>
        <dsp:cNvPr id="0" name=""/>
        <dsp:cNvSpPr/>
      </dsp:nvSpPr>
      <dsp:spPr>
        <a:xfrm>
          <a:off x="4681525" y="2374"/>
          <a:ext cx="712443" cy="7124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93BAD-F58C-4367-B83D-58CA9492F7A7}">
      <dsp:nvSpPr>
        <dsp:cNvPr id="0" name=""/>
        <dsp:cNvSpPr/>
      </dsp:nvSpPr>
      <dsp:spPr>
        <a:xfrm>
          <a:off x="0" y="510"/>
          <a:ext cx="5257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3AD26-DF9F-48A9-813B-597A6A48E0A1}">
      <dsp:nvSpPr>
        <dsp:cNvPr id="0" name=""/>
        <dsp:cNvSpPr/>
      </dsp:nvSpPr>
      <dsp:spPr>
        <a:xfrm>
          <a:off x="0" y="510"/>
          <a:ext cx="5257800" cy="597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i="1" kern="1200"/>
            <a:t>Mimik</a:t>
          </a:r>
          <a:endParaRPr lang="de-DE" sz="2200" kern="1200"/>
        </a:p>
      </dsp:txBody>
      <dsp:txXfrm>
        <a:off x="0" y="510"/>
        <a:ext cx="5257800" cy="597819"/>
      </dsp:txXfrm>
    </dsp:sp>
    <dsp:sp modelId="{FB70B5F0-39FB-42AA-B639-8E2F6C79A2EC}">
      <dsp:nvSpPr>
        <dsp:cNvPr id="0" name=""/>
        <dsp:cNvSpPr/>
      </dsp:nvSpPr>
      <dsp:spPr>
        <a:xfrm>
          <a:off x="0" y="598330"/>
          <a:ext cx="5257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52B1A-4ECC-455E-A398-3C792A284420}">
      <dsp:nvSpPr>
        <dsp:cNvPr id="0" name=""/>
        <dsp:cNvSpPr/>
      </dsp:nvSpPr>
      <dsp:spPr>
        <a:xfrm>
          <a:off x="0" y="598330"/>
          <a:ext cx="5257800" cy="597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i="1" kern="1200"/>
            <a:t>Blick·kontakt</a:t>
          </a:r>
          <a:endParaRPr lang="de-DE" sz="2200" kern="1200"/>
        </a:p>
      </dsp:txBody>
      <dsp:txXfrm>
        <a:off x="0" y="598330"/>
        <a:ext cx="5257800" cy="597819"/>
      </dsp:txXfrm>
    </dsp:sp>
    <dsp:sp modelId="{2922EC78-D223-4ED4-8372-146BA90A38A6}">
      <dsp:nvSpPr>
        <dsp:cNvPr id="0" name=""/>
        <dsp:cNvSpPr/>
      </dsp:nvSpPr>
      <dsp:spPr>
        <a:xfrm>
          <a:off x="0" y="1196150"/>
          <a:ext cx="5257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212F3-AC94-4907-8967-6FD5624D344B}">
      <dsp:nvSpPr>
        <dsp:cNvPr id="0" name=""/>
        <dsp:cNvSpPr/>
      </dsp:nvSpPr>
      <dsp:spPr>
        <a:xfrm>
          <a:off x="0" y="1196150"/>
          <a:ext cx="5257800" cy="597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i="1" kern="1200"/>
            <a:t>Gestik</a:t>
          </a:r>
          <a:endParaRPr lang="de-DE" sz="2200" kern="1200"/>
        </a:p>
      </dsp:txBody>
      <dsp:txXfrm>
        <a:off x="0" y="1196150"/>
        <a:ext cx="5257800" cy="597819"/>
      </dsp:txXfrm>
    </dsp:sp>
    <dsp:sp modelId="{8B78F1CC-19AA-4412-A7D2-C517800B8925}">
      <dsp:nvSpPr>
        <dsp:cNvPr id="0" name=""/>
        <dsp:cNvSpPr/>
      </dsp:nvSpPr>
      <dsp:spPr>
        <a:xfrm>
          <a:off x="0" y="1793970"/>
          <a:ext cx="5257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BBE8D-0173-4321-B171-2DCC2D621DD0}">
      <dsp:nvSpPr>
        <dsp:cNvPr id="0" name=""/>
        <dsp:cNvSpPr/>
      </dsp:nvSpPr>
      <dsp:spPr>
        <a:xfrm>
          <a:off x="0" y="1793970"/>
          <a:ext cx="5257800" cy="597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i="1" kern="1200"/>
            <a:t>Körper·sprache im Gesprächrichtig nutzen</a:t>
          </a:r>
          <a:endParaRPr lang="de-DE" sz="2200" kern="1200"/>
        </a:p>
      </dsp:txBody>
      <dsp:txXfrm>
        <a:off x="0" y="1793970"/>
        <a:ext cx="5257800" cy="597819"/>
      </dsp:txXfrm>
    </dsp:sp>
    <dsp:sp modelId="{761718E1-9EA1-4394-ACFF-DE34F668DA79}">
      <dsp:nvSpPr>
        <dsp:cNvPr id="0" name=""/>
        <dsp:cNvSpPr/>
      </dsp:nvSpPr>
      <dsp:spPr>
        <a:xfrm>
          <a:off x="0" y="2391790"/>
          <a:ext cx="5257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CA522-4E90-4573-9989-1AB9B234E5A8}">
      <dsp:nvSpPr>
        <dsp:cNvPr id="0" name=""/>
        <dsp:cNvSpPr/>
      </dsp:nvSpPr>
      <dsp:spPr>
        <a:xfrm>
          <a:off x="0" y="2391790"/>
          <a:ext cx="5257800" cy="597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i="1" kern="1200"/>
            <a:t>Körper·sprache im Beruf</a:t>
          </a:r>
          <a:endParaRPr lang="de-DE" sz="2200" kern="1200"/>
        </a:p>
      </dsp:txBody>
      <dsp:txXfrm>
        <a:off x="0" y="2391790"/>
        <a:ext cx="5257800" cy="597819"/>
      </dsp:txXfrm>
    </dsp:sp>
    <dsp:sp modelId="{342FC5F1-D14E-453C-896C-E5F07047D5C7}">
      <dsp:nvSpPr>
        <dsp:cNvPr id="0" name=""/>
        <dsp:cNvSpPr/>
      </dsp:nvSpPr>
      <dsp:spPr>
        <a:xfrm>
          <a:off x="0" y="2989610"/>
          <a:ext cx="5257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8DE22-B451-4ECB-8718-AF83E08642E7}">
      <dsp:nvSpPr>
        <dsp:cNvPr id="0" name=""/>
        <dsp:cNvSpPr/>
      </dsp:nvSpPr>
      <dsp:spPr>
        <a:xfrm>
          <a:off x="0" y="2989610"/>
          <a:ext cx="5257800" cy="597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i="1" kern="1200"/>
            <a:t>Gefahren beim deuten von Körper·sprache</a:t>
          </a:r>
          <a:endParaRPr lang="de-DE" sz="2200" kern="1200"/>
        </a:p>
      </dsp:txBody>
      <dsp:txXfrm>
        <a:off x="0" y="2989610"/>
        <a:ext cx="5257800" cy="597819"/>
      </dsp:txXfrm>
    </dsp:sp>
    <dsp:sp modelId="{6B6B2767-B12B-4C29-BD32-CCF7229EE116}">
      <dsp:nvSpPr>
        <dsp:cNvPr id="0" name=""/>
        <dsp:cNvSpPr/>
      </dsp:nvSpPr>
      <dsp:spPr>
        <a:xfrm>
          <a:off x="0" y="3587430"/>
          <a:ext cx="5257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00372-EEFA-4033-90E7-B5A7A7C7039C}">
      <dsp:nvSpPr>
        <dsp:cNvPr id="0" name=""/>
        <dsp:cNvSpPr/>
      </dsp:nvSpPr>
      <dsp:spPr>
        <a:xfrm>
          <a:off x="0" y="3587430"/>
          <a:ext cx="5257800" cy="597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i="1" kern="1200"/>
            <a:t>Körper·sprache in verschiedenen Kulturen </a:t>
          </a:r>
          <a:endParaRPr lang="de-DE" sz="2200" kern="1200"/>
        </a:p>
      </dsp:txBody>
      <dsp:txXfrm>
        <a:off x="0" y="3587430"/>
        <a:ext cx="5257800" cy="5978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3F77A-A564-4026-9B46-D16820F1C9E4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1552C-CF35-4E4A-A685-2ACD0C842A88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b="0" i="0" kern="1200" baseline="0" dirty="0"/>
            <a:t>„Unser Körper ist der </a:t>
          </a:r>
          <a:r>
            <a:rPr lang="de-DE" sz="3200" b="0" i="0" kern="1200" baseline="0" dirty="0" err="1"/>
            <a:t>Über·setzter</a:t>
          </a:r>
          <a:r>
            <a:rPr lang="de-DE" sz="3200" b="0" i="0" kern="1200" baseline="0" dirty="0"/>
            <a:t> der Seele in das </a:t>
          </a:r>
          <a:r>
            <a:rPr lang="de-DE" sz="3200" b="0" i="0" kern="1200" baseline="0" dirty="0" err="1"/>
            <a:t>Sicht·bare</a:t>
          </a:r>
          <a:r>
            <a:rPr lang="de-DE" sz="3200" b="0" i="0" kern="1200" baseline="0" dirty="0"/>
            <a:t>.“ </a:t>
          </a:r>
          <a:endParaRPr lang="en-US" sz="3200" kern="1200" dirty="0"/>
        </a:p>
      </dsp:txBody>
      <dsp:txXfrm>
        <a:off x="0" y="2124"/>
        <a:ext cx="10515600" cy="1449029"/>
      </dsp:txXfrm>
    </dsp:sp>
    <dsp:sp modelId="{D565C70D-D69F-40CD-BB02-7EFD47EABEB9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7B862-DE56-454E-8660-A824CC14E962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b="0" i="0" kern="1200" baseline="0" dirty="0"/>
            <a:t>Jede </a:t>
          </a:r>
          <a:r>
            <a:rPr lang="de-DE" sz="3200" b="0" i="0" kern="1200" baseline="0" dirty="0">
              <a:solidFill>
                <a:schemeClr val="accent1">
                  <a:lumMod val="60000"/>
                  <a:lumOff val="40000"/>
                </a:schemeClr>
              </a:solidFill>
            </a:rPr>
            <a:t>innere Bewegung</a:t>
          </a:r>
          <a:r>
            <a:rPr lang="de-DE" sz="3200" b="0" i="0" kern="1200" baseline="0" dirty="0"/>
            <a:t>, Gefühle, Emotionen, Wünsche drücken sich durch unseren Körper aus </a:t>
          </a:r>
          <a:endParaRPr lang="en-US" sz="3200" kern="1200" dirty="0"/>
        </a:p>
      </dsp:txBody>
      <dsp:txXfrm>
        <a:off x="0" y="1451154"/>
        <a:ext cx="10515600" cy="1449029"/>
      </dsp:txXfrm>
    </dsp:sp>
    <dsp:sp modelId="{6DA973D0-C056-4C20-BF80-7555A2A52901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CB483-5D31-48C1-861B-802F64292CD4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b="0" i="0" kern="1200" baseline="0" dirty="0"/>
            <a:t>Wir nehmen uns </a:t>
          </a:r>
          <a:r>
            <a:rPr lang="de-DE" sz="3200" b="1" i="0" kern="1200" baseline="0" dirty="0"/>
            <a:t>Selbst</a:t>
          </a:r>
          <a:r>
            <a:rPr lang="de-DE" sz="3200" b="0" i="0" kern="1200" baseline="0" dirty="0"/>
            <a:t> und unsere </a:t>
          </a:r>
          <a:r>
            <a:rPr lang="de-DE" sz="3200" b="1" i="0" kern="1200" baseline="0" dirty="0"/>
            <a:t>Umwelt</a:t>
          </a:r>
          <a:r>
            <a:rPr lang="de-DE" sz="3200" b="0" i="0" kern="1200" baseline="0" dirty="0"/>
            <a:t> durch unseren Körper wahr.  (S. Molcho,1983)</a:t>
          </a:r>
          <a:endParaRPr lang="en-US" sz="3200" kern="1200" dirty="0"/>
        </a:p>
      </dsp:txBody>
      <dsp:txXfrm>
        <a:off x="0" y="2900183"/>
        <a:ext cx="10515600" cy="14490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E911A-06C5-4B89-81E1-60A1EC5FE38E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94C08-106D-4A23-A070-738FA4EA495B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0" i="0" kern="1200" baseline="0" dirty="0"/>
            <a:t>Emotionen sind </a:t>
          </a:r>
          <a:r>
            <a:rPr lang="de-DE" sz="2800" b="0" i="0" kern="1200" baseline="0" dirty="0" err="1"/>
            <a:t>Verhaltens·muster</a:t>
          </a:r>
          <a:r>
            <a:rPr lang="de-DE" sz="2800" b="0" i="0" kern="1200" baseline="0" dirty="0"/>
            <a:t> und </a:t>
          </a:r>
          <a:r>
            <a:rPr lang="de-DE" sz="2800" b="0" i="0" kern="1200" baseline="0" dirty="0" err="1"/>
            <a:t>Bewertungs·muster</a:t>
          </a:r>
          <a:r>
            <a:rPr lang="de-DE" sz="2800" b="0" i="0" kern="1200" baseline="0" dirty="0"/>
            <a:t>. </a:t>
          </a:r>
          <a:endParaRPr lang="en-US" sz="2800" kern="1200" dirty="0"/>
        </a:p>
      </dsp:txBody>
      <dsp:txXfrm>
        <a:off x="0" y="531"/>
        <a:ext cx="10515600" cy="870055"/>
      </dsp:txXfrm>
    </dsp:sp>
    <dsp:sp modelId="{3BCAA5B9-1DD6-4944-80EB-EB439D03E0B6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ED797-B4BE-48A1-99EA-D839289B8933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0" i="0" kern="1200" baseline="0" dirty="0"/>
            <a:t>Diese sind im Laufe der menschlichen </a:t>
          </a:r>
          <a:r>
            <a:rPr lang="de-DE" sz="2800" b="0" i="0" kern="1200" baseline="0" dirty="0" err="1"/>
            <a:t>Ent·wicklung</a:t>
          </a:r>
          <a:r>
            <a:rPr lang="de-DE" sz="2800" b="0" i="0" kern="1200" baseline="0" dirty="0"/>
            <a:t> </a:t>
          </a:r>
          <a:r>
            <a:rPr lang="de-DE" sz="2800" b="0" i="0" kern="1200" baseline="0" dirty="0" err="1"/>
            <a:t>ent·standen</a:t>
          </a:r>
          <a:r>
            <a:rPr lang="de-DE" sz="2800" b="0" i="0" kern="1200" baseline="0" dirty="0"/>
            <a:t>.</a:t>
          </a:r>
          <a:endParaRPr lang="en-US" sz="2800" kern="1200" dirty="0"/>
        </a:p>
      </dsp:txBody>
      <dsp:txXfrm>
        <a:off x="0" y="870586"/>
        <a:ext cx="10515600" cy="870055"/>
      </dsp:txXfrm>
    </dsp:sp>
    <dsp:sp modelId="{31F46222-8AF8-448C-83D3-E3819F0A5F6A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36713-FAC9-4D09-B4CB-97975352A181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0" i="0" kern="1200" baseline="0" dirty="0"/>
            <a:t>Emotionen helfen uns bei der Orientierung im Leben.</a:t>
          </a:r>
          <a:endParaRPr lang="en-US" sz="2800" kern="1200" dirty="0"/>
        </a:p>
      </dsp:txBody>
      <dsp:txXfrm>
        <a:off x="0" y="1740641"/>
        <a:ext cx="10515600" cy="870055"/>
      </dsp:txXfrm>
    </dsp:sp>
    <dsp:sp modelId="{7D43EDD4-C532-4634-A3C3-4557E575F551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623D0-4D5A-46B9-ADEE-8FB9C5E725B8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0" i="0" kern="1200" baseline="0" dirty="0"/>
            <a:t>Wir bewerten mit Emotionen jede Situation. </a:t>
          </a:r>
          <a:endParaRPr lang="en-US" sz="2800" kern="1200" dirty="0"/>
        </a:p>
      </dsp:txBody>
      <dsp:txXfrm>
        <a:off x="0" y="2610696"/>
        <a:ext cx="10515600" cy="870055"/>
      </dsp:txXfrm>
    </dsp:sp>
    <dsp:sp modelId="{9AB680D2-C3B8-49CA-AAFC-7B36F72EC84C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0A9DE-4C6C-4A7C-969F-D0FE8F49CA11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0" i="0" kern="1200" baseline="0" dirty="0"/>
            <a:t>Das passiert auch, wenn wir </a:t>
          </a:r>
          <a:r>
            <a:rPr lang="de-DE" sz="2800" b="0" i="0" u="sng" kern="1200" baseline="0" dirty="0"/>
            <a:t>nicht bewusst darüber nachdenken</a:t>
          </a:r>
          <a:r>
            <a:rPr lang="de-DE" sz="2800" b="0" i="0" kern="1200" baseline="0" dirty="0"/>
            <a:t>.  </a:t>
          </a:r>
          <a:endParaRPr lang="en-US" sz="2800" kern="1200" dirty="0"/>
        </a:p>
      </dsp:txBody>
      <dsp:txXfrm>
        <a:off x="0" y="3480751"/>
        <a:ext cx="10515600" cy="8700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B596B-3A96-4518-B330-20F12CE15A65}">
      <dsp:nvSpPr>
        <dsp:cNvPr id="0" name=""/>
        <dsp:cNvSpPr/>
      </dsp:nvSpPr>
      <dsp:spPr>
        <a:xfrm>
          <a:off x="-225176" y="8168"/>
          <a:ext cx="10515600" cy="9126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26556-519C-4F2B-82C4-D8C8B74ED368}">
      <dsp:nvSpPr>
        <dsp:cNvPr id="0" name=""/>
        <dsp:cNvSpPr/>
      </dsp:nvSpPr>
      <dsp:spPr>
        <a:xfrm>
          <a:off x="50894" y="213510"/>
          <a:ext cx="501947" cy="5019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9E25B-BD5A-4FB0-A341-E1DE97D2C5FB}">
      <dsp:nvSpPr>
        <dsp:cNvPr id="0" name=""/>
        <dsp:cNvSpPr/>
      </dsp:nvSpPr>
      <dsp:spPr>
        <a:xfrm>
          <a:off x="828913" y="8168"/>
          <a:ext cx="9459448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i="0" kern="1200" baseline="0" dirty="0"/>
            <a:t>Emotionen entstehen in einem bestimmten Bereich im Gehirn.</a:t>
          </a:r>
          <a:endParaRPr lang="en-US" sz="2000" kern="1200" dirty="0"/>
        </a:p>
      </dsp:txBody>
      <dsp:txXfrm>
        <a:off x="828913" y="8168"/>
        <a:ext cx="9459448" cy="912631"/>
      </dsp:txXfrm>
    </dsp:sp>
    <dsp:sp modelId="{D682E6DD-D3B4-4905-9281-42B1D5B63026}">
      <dsp:nvSpPr>
        <dsp:cNvPr id="0" name=""/>
        <dsp:cNvSpPr/>
      </dsp:nvSpPr>
      <dsp:spPr>
        <a:xfrm>
          <a:off x="-225176" y="1148958"/>
          <a:ext cx="10515600" cy="9126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89EE4-7F8B-49FD-A9CD-CC0F52BF7300}">
      <dsp:nvSpPr>
        <dsp:cNvPr id="0" name=""/>
        <dsp:cNvSpPr/>
      </dsp:nvSpPr>
      <dsp:spPr>
        <a:xfrm>
          <a:off x="50894" y="1354300"/>
          <a:ext cx="501947" cy="5019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656C0-5E0A-4129-81B7-39A3D6FAF049}">
      <dsp:nvSpPr>
        <dsp:cNvPr id="0" name=""/>
        <dsp:cNvSpPr/>
      </dsp:nvSpPr>
      <dsp:spPr>
        <a:xfrm>
          <a:off x="828913" y="1148958"/>
          <a:ext cx="9459448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i="0" kern="1200" baseline="0" dirty="0"/>
            <a:t>Dieser Bereich wird Limbisches System genannt. </a:t>
          </a:r>
          <a:endParaRPr lang="en-US" sz="2000" kern="1200" dirty="0"/>
        </a:p>
      </dsp:txBody>
      <dsp:txXfrm>
        <a:off x="828913" y="1148958"/>
        <a:ext cx="9459448" cy="912631"/>
      </dsp:txXfrm>
    </dsp:sp>
    <dsp:sp modelId="{13B0BBA6-2BFA-4552-A088-569111B606BA}">
      <dsp:nvSpPr>
        <dsp:cNvPr id="0" name=""/>
        <dsp:cNvSpPr/>
      </dsp:nvSpPr>
      <dsp:spPr>
        <a:xfrm>
          <a:off x="-225176" y="2289747"/>
          <a:ext cx="10515600" cy="9126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B6C04-348F-4963-8C69-78E65DA52D0E}">
      <dsp:nvSpPr>
        <dsp:cNvPr id="0" name=""/>
        <dsp:cNvSpPr/>
      </dsp:nvSpPr>
      <dsp:spPr>
        <a:xfrm>
          <a:off x="50894" y="2495090"/>
          <a:ext cx="501947" cy="5019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49F57-48A3-4630-8545-14F2B0101790}">
      <dsp:nvSpPr>
        <dsp:cNvPr id="0" name=""/>
        <dsp:cNvSpPr/>
      </dsp:nvSpPr>
      <dsp:spPr>
        <a:xfrm>
          <a:off x="828913" y="2289747"/>
          <a:ext cx="9459448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i="0" kern="1200" baseline="0" dirty="0"/>
            <a:t>Das Limbische System liegt über dem </a:t>
          </a:r>
          <a:r>
            <a:rPr lang="de-DE" sz="2000" b="0" i="0" kern="1200" baseline="0" dirty="0" err="1"/>
            <a:t>Hirn</a:t>
          </a:r>
          <a:r>
            <a:rPr lang="de-DE" sz="2000" b="0" i="0" kern="1200" baseline="0" dirty="0" err="1">
              <a:sym typeface="Symbol" panose="05050102010706020507" pitchFamily="18" charset="2"/>
            </a:rPr>
            <a:t></a:t>
          </a:r>
          <a:r>
            <a:rPr lang="de-DE" sz="2000" b="0" i="0" kern="1200" baseline="0" dirty="0" err="1"/>
            <a:t>stamm</a:t>
          </a:r>
          <a:r>
            <a:rPr lang="de-DE" sz="2000" b="0" i="0" kern="1200" baseline="0" dirty="0"/>
            <a:t> innen im Gehirn</a:t>
          </a:r>
          <a:endParaRPr lang="en-US" sz="2000" kern="1200" dirty="0"/>
        </a:p>
      </dsp:txBody>
      <dsp:txXfrm>
        <a:off x="828913" y="2289747"/>
        <a:ext cx="9459448" cy="912631"/>
      </dsp:txXfrm>
    </dsp:sp>
    <dsp:sp modelId="{5512C278-8E15-42ED-94AB-02830A6CD5D7}">
      <dsp:nvSpPr>
        <dsp:cNvPr id="0" name=""/>
        <dsp:cNvSpPr/>
      </dsp:nvSpPr>
      <dsp:spPr>
        <a:xfrm>
          <a:off x="-225176" y="3430537"/>
          <a:ext cx="10515600" cy="9126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EA173-BE51-4AB5-8A7C-8985E6D634A1}">
      <dsp:nvSpPr>
        <dsp:cNvPr id="0" name=""/>
        <dsp:cNvSpPr/>
      </dsp:nvSpPr>
      <dsp:spPr>
        <a:xfrm>
          <a:off x="50894" y="3635879"/>
          <a:ext cx="501947" cy="5019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08B86-CCB1-429A-B603-C35C23409543}">
      <dsp:nvSpPr>
        <dsp:cNvPr id="0" name=""/>
        <dsp:cNvSpPr/>
      </dsp:nvSpPr>
      <dsp:spPr>
        <a:xfrm>
          <a:off x="828913" y="3430537"/>
          <a:ext cx="4732020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i="0" kern="1200" baseline="0" dirty="0"/>
            <a:t>Zum </a:t>
          </a:r>
          <a:r>
            <a:rPr lang="de-DE" sz="2000" b="0" i="0" u="sng" kern="1200" baseline="0" dirty="0"/>
            <a:t>Limbischen System </a:t>
          </a:r>
          <a:r>
            <a:rPr lang="de-DE" sz="2000" b="0" i="0" kern="1200" baseline="0" dirty="0"/>
            <a:t>zählen :</a:t>
          </a:r>
          <a:endParaRPr lang="en-US" sz="2000" kern="1200" dirty="0"/>
        </a:p>
      </dsp:txBody>
      <dsp:txXfrm>
        <a:off x="828913" y="3430537"/>
        <a:ext cx="4732020" cy="912631"/>
      </dsp:txXfrm>
    </dsp:sp>
    <dsp:sp modelId="{B9303B19-26AB-42A6-9E05-5125849F2389}">
      <dsp:nvSpPr>
        <dsp:cNvPr id="0" name=""/>
        <dsp:cNvSpPr/>
      </dsp:nvSpPr>
      <dsp:spPr>
        <a:xfrm>
          <a:off x="5108518" y="3430537"/>
          <a:ext cx="5632258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baseline="0" dirty="0" err="1"/>
            <a:t>Amyg·dala</a:t>
          </a:r>
          <a:r>
            <a:rPr lang="de-DE" sz="1400" b="0" i="0" kern="1200" baseline="0" dirty="0"/>
            <a:t> : wird auf deutsch der „</a:t>
          </a:r>
          <a:r>
            <a:rPr lang="de-DE" sz="1400" b="0" i="0" kern="1200" baseline="0" dirty="0" err="1"/>
            <a:t>Mandel·kern</a:t>
          </a:r>
          <a:r>
            <a:rPr lang="de-DE" sz="1400" b="0" i="0" kern="1200" baseline="0" dirty="0"/>
            <a:t>“ genannt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baseline="0" dirty="0" err="1"/>
            <a:t>Hippo·campus</a:t>
          </a:r>
          <a:r>
            <a:rPr lang="de-DE" sz="1400" b="0" i="0" kern="1200" baseline="0" dirty="0"/>
            <a:t>:  bedeutet das „</a:t>
          </a:r>
          <a:r>
            <a:rPr lang="de-DE" sz="1400" b="0" i="0" kern="1200" baseline="0" dirty="0" err="1"/>
            <a:t>See·pferdchen</a:t>
          </a:r>
          <a:r>
            <a:rPr lang="de-DE" sz="1400" b="0" i="0" kern="1200" baseline="0" dirty="0"/>
            <a:t>“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baseline="0" dirty="0" err="1"/>
            <a:t>Hypo·thalamus</a:t>
          </a:r>
          <a:r>
            <a:rPr lang="de-DE" sz="1400" b="0" i="0" kern="1200" baseline="0" dirty="0"/>
            <a:t> : auf deutsch bedeutet dieser Teil die „unter Kammer“</a:t>
          </a:r>
          <a:endParaRPr lang="en-US" sz="1400" kern="1200" dirty="0"/>
        </a:p>
      </dsp:txBody>
      <dsp:txXfrm>
        <a:off x="5108518" y="3430537"/>
        <a:ext cx="5632258" cy="9126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8FFD-5614-4FE8-A857-93851D553D47}">
      <dsp:nvSpPr>
        <dsp:cNvPr id="0" name=""/>
        <dsp:cNvSpPr/>
      </dsp:nvSpPr>
      <dsp:spPr>
        <a:xfrm>
          <a:off x="168371" y="512955"/>
          <a:ext cx="5190830" cy="11344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8726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Mimik</a:t>
          </a:r>
          <a:endParaRPr lang="de-DE" sz="11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Das bedeutet </a:t>
          </a:r>
          <a:r>
            <a:rPr lang="de-DE" sz="1400" kern="1200" dirty="0" err="1"/>
            <a:t>Gesichts·ausdruck</a:t>
          </a:r>
          <a:endParaRPr lang="de-DE" sz="1400" kern="1200" dirty="0"/>
        </a:p>
      </dsp:txBody>
      <dsp:txXfrm>
        <a:off x="168371" y="512955"/>
        <a:ext cx="5190830" cy="1134423"/>
      </dsp:txXfrm>
    </dsp:sp>
    <dsp:sp modelId="{9CD71540-AE84-4C11-A541-76CD383A5613}">
      <dsp:nvSpPr>
        <dsp:cNvPr id="0" name=""/>
        <dsp:cNvSpPr/>
      </dsp:nvSpPr>
      <dsp:spPr>
        <a:xfrm>
          <a:off x="239157" y="562240"/>
          <a:ext cx="930810" cy="9663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6AB26-15B2-4748-8877-CCA96A9A6246}">
      <dsp:nvSpPr>
        <dsp:cNvPr id="0" name=""/>
        <dsp:cNvSpPr/>
      </dsp:nvSpPr>
      <dsp:spPr>
        <a:xfrm>
          <a:off x="5662854" y="495343"/>
          <a:ext cx="5190830" cy="11569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872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Blick·kontakt</a:t>
          </a:r>
          <a:endParaRPr lang="de-DE" sz="1800" b="1" kern="1200" dirty="0"/>
        </a:p>
      </dsp:txBody>
      <dsp:txXfrm>
        <a:off x="5662854" y="495343"/>
        <a:ext cx="5190830" cy="1156922"/>
      </dsp:txXfrm>
    </dsp:sp>
    <dsp:sp modelId="{F8DD75C5-029B-47D0-B121-A7BD145A8656}">
      <dsp:nvSpPr>
        <dsp:cNvPr id="0" name=""/>
        <dsp:cNvSpPr/>
      </dsp:nvSpPr>
      <dsp:spPr>
        <a:xfrm>
          <a:off x="5738545" y="622118"/>
          <a:ext cx="987255" cy="8304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FD700-DE09-40FC-94EC-E22339B341E1}">
      <dsp:nvSpPr>
        <dsp:cNvPr id="0" name=""/>
        <dsp:cNvSpPr/>
      </dsp:nvSpPr>
      <dsp:spPr>
        <a:xfrm>
          <a:off x="162443" y="1839741"/>
          <a:ext cx="5190830" cy="11855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8726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Gestik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Das bedeutet Bewegungen der Arme und Hände</a:t>
          </a:r>
        </a:p>
      </dsp:txBody>
      <dsp:txXfrm>
        <a:off x="162443" y="1839741"/>
        <a:ext cx="5190830" cy="1185553"/>
      </dsp:txXfrm>
    </dsp:sp>
    <dsp:sp modelId="{AD9F0A97-0839-48AB-871A-B637257427AE}">
      <dsp:nvSpPr>
        <dsp:cNvPr id="0" name=""/>
        <dsp:cNvSpPr/>
      </dsp:nvSpPr>
      <dsp:spPr>
        <a:xfrm>
          <a:off x="112711" y="1880252"/>
          <a:ext cx="1135494" cy="11178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634299-01E9-45B1-ABA5-1A10929E1A3E}">
      <dsp:nvSpPr>
        <dsp:cNvPr id="0" name=""/>
        <dsp:cNvSpPr/>
      </dsp:nvSpPr>
      <dsp:spPr>
        <a:xfrm>
          <a:off x="5647115" y="1828695"/>
          <a:ext cx="5190830" cy="12144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872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/>
            <a:t>Körper·haltung</a:t>
          </a:r>
          <a:endParaRPr lang="de-DE" sz="1600" b="1" kern="1200" dirty="0"/>
        </a:p>
      </dsp:txBody>
      <dsp:txXfrm>
        <a:off x="5647115" y="1828695"/>
        <a:ext cx="5190830" cy="1214411"/>
      </dsp:txXfrm>
    </dsp:sp>
    <dsp:sp modelId="{6C938820-90ED-4DFB-94D1-4DDBAC1EB710}">
      <dsp:nvSpPr>
        <dsp:cNvPr id="0" name=""/>
        <dsp:cNvSpPr/>
      </dsp:nvSpPr>
      <dsp:spPr>
        <a:xfrm>
          <a:off x="5671576" y="1923679"/>
          <a:ext cx="948841" cy="8787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90602-E95E-4571-9BB7-095074717064}">
      <dsp:nvSpPr>
        <dsp:cNvPr id="0" name=""/>
        <dsp:cNvSpPr/>
      </dsp:nvSpPr>
      <dsp:spPr>
        <a:xfrm>
          <a:off x="2908471" y="3142559"/>
          <a:ext cx="5190830" cy="10399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8726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Räumliche Beziehung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Das bedeutet, wie man zu einander steht oder sitzt</a:t>
          </a:r>
        </a:p>
      </dsp:txBody>
      <dsp:txXfrm>
        <a:off x="2908471" y="3142559"/>
        <a:ext cx="5190830" cy="1039982"/>
      </dsp:txXfrm>
    </dsp:sp>
    <dsp:sp modelId="{0279D6BA-97BC-43CE-8631-C5B29FD63CE7}">
      <dsp:nvSpPr>
        <dsp:cNvPr id="0" name=""/>
        <dsp:cNvSpPr/>
      </dsp:nvSpPr>
      <dsp:spPr>
        <a:xfrm>
          <a:off x="3035071" y="3106926"/>
          <a:ext cx="806007" cy="10475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67C18-B658-445D-99C1-88905900696D}">
      <dsp:nvSpPr>
        <dsp:cNvPr id="0" name=""/>
        <dsp:cNvSpPr/>
      </dsp:nvSpPr>
      <dsp:spPr>
        <a:xfrm>
          <a:off x="0" y="57530"/>
          <a:ext cx="10515600" cy="1553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0" i="0" kern="1200" baseline="0"/>
            <a:t>Blick·kontakt bedeutet: jemandem in die Augen schauen. </a:t>
          </a:r>
          <a:endParaRPr lang="en-US" sz="2800" kern="1200"/>
        </a:p>
      </dsp:txBody>
      <dsp:txXfrm>
        <a:off x="75813" y="133343"/>
        <a:ext cx="10363974" cy="1401402"/>
      </dsp:txXfrm>
    </dsp:sp>
    <dsp:sp modelId="{CEB38730-28CF-471E-BD48-48763CBA0F72}">
      <dsp:nvSpPr>
        <dsp:cNvPr id="0" name=""/>
        <dsp:cNvSpPr/>
      </dsp:nvSpPr>
      <dsp:spPr>
        <a:xfrm>
          <a:off x="0" y="1610559"/>
          <a:ext cx="10515600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200" b="0" i="0" kern="1200" baseline="0"/>
            <a:t>Direkt anschauen zeigt: </a:t>
          </a:r>
          <a:r>
            <a:rPr lang="de-DE" sz="2200" b="0" i="1" kern="1200" baseline="0"/>
            <a:t>Ich höre Dir zu, ich mag Dich. 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200" b="0" i="0" kern="1200" baseline="0"/>
            <a:t>Weg·schauen kann bedeuten: </a:t>
          </a:r>
          <a:r>
            <a:rPr lang="de-DE" sz="2200" b="0" i="1" kern="1200" baseline="0"/>
            <a:t>Ich bin schüchtern, es ist mir egal </a:t>
          </a:r>
          <a:r>
            <a:rPr lang="de-DE" sz="2200" b="0" i="0" kern="1200" baseline="0"/>
            <a:t>oder </a:t>
          </a:r>
          <a:r>
            <a:rPr lang="de-DE" sz="2200" b="0" i="1" kern="1200" baseline="0"/>
            <a:t>ich schäme mich 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200" b="0" i="0" kern="1200" baseline="0" dirty="0"/>
            <a:t>Langes Anstarren ist </a:t>
          </a:r>
          <a:r>
            <a:rPr lang="de-DE" sz="2200" b="0" i="0" kern="1200" baseline="0" dirty="0" err="1"/>
            <a:t>auf·dringlich</a:t>
          </a:r>
          <a:r>
            <a:rPr lang="de-DE" sz="2200" b="0" i="0" kern="1200" baseline="0" dirty="0"/>
            <a:t>. Es kann aggressiv wirken.</a:t>
          </a:r>
          <a:endParaRPr lang="en-US" sz="2200" kern="1200" dirty="0"/>
        </a:p>
      </dsp:txBody>
      <dsp:txXfrm>
        <a:off x="0" y="1610559"/>
        <a:ext cx="10515600" cy="1130220"/>
      </dsp:txXfrm>
    </dsp:sp>
    <dsp:sp modelId="{876B2D8B-0304-4097-904C-DB532086C55F}">
      <dsp:nvSpPr>
        <dsp:cNvPr id="0" name=""/>
        <dsp:cNvSpPr/>
      </dsp:nvSpPr>
      <dsp:spPr>
        <a:xfrm>
          <a:off x="0" y="2740779"/>
          <a:ext cx="10515600" cy="1553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i="0" kern="1200" baseline="0" dirty="0"/>
            <a:t>Tipp: </a:t>
          </a:r>
          <a:r>
            <a:rPr lang="de-DE" sz="2800" b="0" i="0" kern="1200" baseline="0" dirty="0" err="1"/>
            <a:t>Gesprächs·partner</a:t>
          </a:r>
          <a:r>
            <a:rPr lang="de-DE" sz="2800" b="0" i="0" kern="1200" baseline="0" dirty="0"/>
            <a:t> direkt ansehen ist wichtig, aber nicht zu lange. </a:t>
          </a:r>
          <a:br>
            <a:rPr lang="de-DE" sz="2800" b="0" i="0" kern="1200" baseline="0" dirty="0"/>
          </a:br>
          <a:r>
            <a:rPr lang="de-DE" sz="2800" b="0" i="0" kern="1200" baseline="0" dirty="0"/>
            <a:t>Schauen Sie zwischen-durch z.B. auf die Stirn oder die Nase. </a:t>
          </a:r>
          <a:endParaRPr lang="en-US" sz="2800" kern="1200" dirty="0"/>
        </a:p>
      </dsp:txBody>
      <dsp:txXfrm>
        <a:off x="75813" y="2816592"/>
        <a:ext cx="10363974" cy="14014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75F1E-AA91-46EC-919C-DB5BAC7159D1}">
      <dsp:nvSpPr>
        <dsp:cNvPr id="0" name=""/>
        <dsp:cNvSpPr/>
      </dsp:nvSpPr>
      <dsp:spPr>
        <a:xfrm>
          <a:off x="418457" y="1998"/>
          <a:ext cx="2680277" cy="1608166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i="0" kern="1200" baseline="0" dirty="0"/>
            <a:t>Gestik ist die Sprache der Hände.			</a:t>
          </a:r>
          <a:endParaRPr lang="en-US" sz="2000" kern="1200" dirty="0"/>
        </a:p>
      </dsp:txBody>
      <dsp:txXfrm>
        <a:off x="418457" y="1998"/>
        <a:ext cx="2680277" cy="1608166"/>
      </dsp:txXfrm>
    </dsp:sp>
    <dsp:sp modelId="{A8C4B6C4-19C0-47E9-9999-E6CD977034DB}">
      <dsp:nvSpPr>
        <dsp:cNvPr id="0" name=""/>
        <dsp:cNvSpPr/>
      </dsp:nvSpPr>
      <dsp:spPr>
        <a:xfrm>
          <a:off x="3366762" y="1998"/>
          <a:ext cx="2680277" cy="1608166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i="0" kern="1200" baseline="0" dirty="0"/>
            <a:t>In gleichen Kulturen sind Gesten non-verbal (ohne Sprache) verständlich. </a:t>
          </a:r>
          <a:endParaRPr lang="en-US" sz="2000" kern="1200" dirty="0"/>
        </a:p>
      </dsp:txBody>
      <dsp:txXfrm>
        <a:off x="3366762" y="1998"/>
        <a:ext cx="2680277" cy="1608166"/>
      </dsp:txXfrm>
    </dsp:sp>
    <dsp:sp modelId="{9898AE81-72B8-42F1-A41A-F5A8A7A84ACF}">
      <dsp:nvSpPr>
        <dsp:cNvPr id="0" name=""/>
        <dsp:cNvSpPr/>
      </dsp:nvSpPr>
      <dsp:spPr>
        <a:xfrm>
          <a:off x="418457" y="1878192"/>
          <a:ext cx="2680277" cy="1608166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baseline="0" dirty="0"/>
            <a:t>Wir können uns teilweise mit der Sprache der Hände </a:t>
          </a:r>
          <a:r>
            <a:rPr lang="de-DE" sz="1800" b="0" i="0" kern="1200" baseline="0" dirty="0" err="1"/>
            <a:t>ver·ständigen</a:t>
          </a:r>
          <a:r>
            <a:rPr lang="de-DE" sz="1800" b="0" i="0" kern="1200" baseline="0" dirty="0"/>
            <a:t>. Dazu müssen wir nicht die gleiche Sprache sprechen.</a:t>
          </a:r>
          <a:endParaRPr lang="en-US" sz="1800" kern="1200" dirty="0"/>
        </a:p>
      </dsp:txBody>
      <dsp:txXfrm>
        <a:off x="418457" y="1878192"/>
        <a:ext cx="2680277" cy="1608166"/>
      </dsp:txXfrm>
    </dsp:sp>
    <dsp:sp modelId="{0BF0338E-7BBE-4043-9238-D3AAC0A27100}">
      <dsp:nvSpPr>
        <dsp:cNvPr id="0" name=""/>
        <dsp:cNvSpPr/>
      </dsp:nvSpPr>
      <dsp:spPr>
        <a:xfrm>
          <a:off x="3366762" y="1878192"/>
          <a:ext cx="2680277" cy="1608166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0" i="0" kern="1200" baseline="0" dirty="0"/>
            <a:t>Wenn wir sprechen, benutzen wir gleichzeitig häufig unsere Hände. Diese Gestik verdeutlicht unsere Sprache.</a:t>
          </a:r>
          <a:endParaRPr lang="en-US" sz="1900" kern="1200" dirty="0"/>
        </a:p>
      </dsp:txBody>
      <dsp:txXfrm>
        <a:off x="3366762" y="1878192"/>
        <a:ext cx="2680277" cy="16081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46ED1-B4B3-4D18-BF5E-6E55C72511C7}">
      <dsp:nvSpPr>
        <dsp:cNvPr id="0" name=""/>
        <dsp:cNvSpPr/>
      </dsp:nvSpPr>
      <dsp:spPr>
        <a:xfrm>
          <a:off x="0" y="9906"/>
          <a:ext cx="7835900" cy="61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Offene Haltung von Brust und Hals</a:t>
          </a:r>
        </a:p>
      </dsp:txBody>
      <dsp:txXfrm>
        <a:off x="30157" y="40063"/>
        <a:ext cx="7775586" cy="557446"/>
      </dsp:txXfrm>
    </dsp:sp>
    <dsp:sp modelId="{8FFB1E8C-5F77-4E85-90FF-CB0886DE293C}">
      <dsp:nvSpPr>
        <dsp:cNvPr id="0" name=""/>
        <dsp:cNvSpPr/>
      </dsp:nvSpPr>
      <dsp:spPr>
        <a:xfrm>
          <a:off x="0" y="627666"/>
          <a:ext cx="78359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79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600" kern="1200" dirty="0"/>
            <a:t>Bedeutet Mut, </a:t>
          </a:r>
          <a:r>
            <a:rPr lang="de-DE" sz="2600" kern="1200" dirty="0" err="1"/>
            <a:t>Gelassen·hehit</a:t>
          </a:r>
          <a:r>
            <a:rPr lang="de-DE" sz="2600" kern="1200" dirty="0"/>
            <a:t> und </a:t>
          </a:r>
          <a:r>
            <a:rPr lang="de-DE" sz="2600" kern="1200" dirty="0" err="1"/>
            <a:t>Selbst·sicher·heit</a:t>
          </a:r>
          <a:endParaRPr lang="de-DE" sz="2600" kern="1200" dirty="0"/>
        </a:p>
      </dsp:txBody>
      <dsp:txXfrm>
        <a:off x="0" y="627666"/>
        <a:ext cx="7835900" cy="546480"/>
      </dsp:txXfrm>
    </dsp:sp>
    <dsp:sp modelId="{378ED070-DB27-4899-90A1-EA92645AD369}">
      <dsp:nvSpPr>
        <dsp:cNvPr id="0" name=""/>
        <dsp:cNvSpPr/>
      </dsp:nvSpPr>
      <dsp:spPr>
        <a:xfrm>
          <a:off x="0" y="1174146"/>
          <a:ext cx="7835900" cy="61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Sich im Gespräch vorbeugen</a:t>
          </a:r>
        </a:p>
      </dsp:txBody>
      <dsp:txXfrm>
        <a:off x="30157" y="1204303"/>
        <a:ext cx="7775586" cy="557446"/>
      </dsp:txXfrm>
    </dsp:sp>
    <dsp:sp modelId="{9A98FF52-F5E8-47BE-9ADB-7F9B615A8D4F}">
      <dsp:nvSpPr>
        <dsp:cNvPr id="0" name=""/>
        <dsp:cNvSpPr/>
      </dsp:nvSpPr>
      <dsp:spPr>
        <a:xfrm>
          <a:off x="0" y="1791906"/>
          <a:ext cx="78359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79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600" kern="1200" dirty="0"/>
            <a:t>Zeigt Interesse und Aufmerksamkeit</a:t>
          </a:r>
        </a:p>
      </dsp:txBody>
      <dsp:txXfrm>
        <a:off x="0" y="1791906"/>
        <a:ext cx="7835900" cy="546480"/>
      </dsp:txXfrm>
    </dsp:sp>
    <dsp:sp modelId="{0B2E9169-8798-4CEB-AC6D-42D181AB2C0F}">
      <dsp:nvSpPr>
        <dsp:cNvPr id="0" name=""/>
        <dsp:cNvSpPr/>
      </dsp:nvSpPr>
      <dsp:spPr>
        <a:xfrm>
          <a:off x="0" y="2338387"/>
          <a:ext cx="7835900" cy="61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Verschränkte Arme</a:t>
          </a:r>
        </a:p>
      </dsp:txBody>
      <dsp:txXfrm>
        <a:off x="30157" y="2368544"/>
        <a:ext cx="7775586" cy="557446"/>
      </dsp:txXfrm>
    </dsp:sp>
    <dsp:sp modelId="{4C7B7593-EF28-4E6B-A1E8-1A9F4CB50349}">
      <dsp:nvSpPr>
        <dsp:cNvPr id="0" name=""/>
        <dsp:cNvSpPr/>
      </dsp:nvSpPr>
      <dsp:spPr>
        <a:xfrm>
          <a:off x="0" y="2956147"/>
          <a:ext cx="78359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79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600" kern="1200" dirty="0"/>
            <a:t>Zeigt kein Interesse oder Abwehr</a:t>
          </a:r>
        </a:p>
      </dsp:txBody>
      <dsp:txXfrm>
        <a:off x="0" y="2956147"/>
        <a:ext cx="7835900" cy="546480"/>
      </dsp:txXfrm>
    </dsp:sp>
    <dsp:sp modelId="{8A7D3AF5-EE1C-4B62-A1FD-2681F8C130F6}">
      <dsp:nvSpPr>
        <dsp:cNvPr id="0" name=""/>
        <dsp:cNvSpPr/>
      </dsp:nvSpPr>
      <dsp:spPr>
        <a:xfrm>
          <a:off x="0" y="3502627"/>
          <a:ext cx="7835900" cy="61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Die Körperhaltung des </a:t>
          </a:r>
          <a:r>
            <a:rPr lang="de-DE" sz="2000" kern="1200" dirty="0" err="1"/>
            <a:t>Gesprächs·partners</a:t>
          </a:r>
          <a:r>
            <a:rPr lang="de-DE" sz="2000" kern="1200" dirty="0"/>
            <a:t> nachmachen</a:t>
          </a:r>
        </a:p>
      </dsp:txBody>
      <dsp:txXfrm>
        <a:off x="30157" y="3532784"/>
        <a:ext cx="7775586" cy="557446"/>
      </dsp:txXfrm>
    </dsp:sp>
    <dsp:sp modelId="{C25EA882-9D05-4285-ABA5-A606C6EA7BBB}">
      <dsp:nvSpPr>
        <dsp:cNvPr id="0" name=""/>
        <dsp:cNvSpPr/>
      </dsp:nvSpPr>
      <dsp:spPr>
        <a:xfrm>
          <a:off x="0" y="4120387"/>
          <a:ext cx="78359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79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600" kern="1200" dirty="0"/>
            <a:t>Zeigt </a:t>
          </a:r>
          <a:r>
            <a:rPr lang="de-DE" sz="2600" kern="1200" dirty="0" err="1"/>
            <a:t>Zu·stimmung</a:t>
          </a:r>
          <a:r>
            <a:rPr lang="de-DE" sz="2600" kern="1200" dirty="0"/>
            <a:t>, Interesse und Empathie</a:t>
          </a:r>
        </a:p>
      </dsp:txBody>
      <dsp:txXfrm>
        <a:off x="0" y="4120387"/>
        <a:ext cx="7835900" cy="546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50535-4B46-42C3-913A-03566DFC8D0E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88C48-5BA5-416A-89D5-2BDF21E1F1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130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2E611-318E-4C10-BB93-27E380D89D6C}" type="datetimeFigureOut">
              <a:rPr lang="de-DE" smtClean="0"/>
              <a:t>05.11.2021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B5FDC-AE20-474F-B6E3-D4FA3B0C3E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7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DD736-0CB8-4710-9922-49715B354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3EFC236-51C8-4E3B-BDFA-CA30E7FB0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390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6AD37-817A-46D7-816F-A76316764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806119-45CD-45DF-96B4-662469E78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4665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76A7F71-1F24-4F9C-9756-8629540F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7B2B64-9BA1-4038-9ABA-46C7216A5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19359882"/>
              </p:ext>
            </p:extLst>
          </p:nvPr>
        </p:nvGraphicFramePr>
        <p:xfrm>
          <a:off x="1072172" y="6029736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Pfennigparade</a:t>
                      </a:r>
                      <a:r>
                        <a:rPr lang="de-DE" sz="11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WKM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Körpersprache, verstehen und bewusst einsetzten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43" y="6056191"/>
            <a:ext cx="92075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9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B6532-5035-4939-8F72-05A14F5C384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143542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augen-roll-ver%C3%A4rgert-person-2514034/" TargetMode="External"/><Relationship Id="rId7" Type="http://schemas.openxmlformats.org/officeDocument/2006/relationships/image" Target="../media/image37.jpeg"/><Relationship Id="rId2" Type="http://schemas.openxmlformats.org/officeDocument/2006/relationships/hyperlink" Target="https://pixabay.com/de/photos/mann-trauer-verzweiflung-emotion-273407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hyperlink" Target="https://pixabay.com/de/photos/gl%C3%BCck-r%C3%BCckseite-frau-jung-m%C3%A4dchen-824419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diagramLayout" Target="../diagrams/layout16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diagramData" Target="../diagrams/data16.xml"/><Relationship Id="rId2" Type="http://schemas.openxmlformats.org/officeDocument/2006/relationships/diagramData" Target="../diagrams/data14.xml"/><Relationship Id="rId16" Type="http://schemas.microsoft.com/office/2007/relationships/diagramDrawing" Target="../diagrams/drawing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5" Type="http://schemas.openxmlformats.org/officeDocument/2006/relationships/diagramColors" Target="../diagrams/colors16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diagramQuickStyle" Target="../diagrams/quickStyl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3392" y="1916832"/>
            <a:ext cx="10972800" cy="2880320"/>
          </a:xfrm>
        </p:spPr>
        <p:txBody>
          <a:bodyPr>
            <a:normAutofit fontScale="90000"/>
          </a:bodyPr>
          <a:lstStyle/>
          <a:p>
            <a:pPr algn="ctr"/>
            <a:r>
              <a:rPr lang="de-DE" sz="5300" b="1" dirty="0"/>
              <a:t>Herzlich Willkommen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zum Kurs</a:t>
            </a:r>
            <a:br>
              <a:rPr lang="de-DE" dirty="0"/>
            </a:br>
            <a:r>
              <a:rPr lang="de-DE" dirty="0"/>
              <a:t>Körpersprache verstehen und bewusst einsetzten </a:t>
            </a:r>
            <a:br>
              <a:rPr lang="de-DE" dirty="0"/>
            </a:br>
            <a:endParaRPr lang="de-DE" sz="4800" b="1" dirty="0"/>
          </a:p>
        </p:txBody>
      </p:sp>
    </p:spTree>
    <p:extLst>
      <p:ext uri="{BB962C8B-B14F-4D97-AF65-F5344CB8AC3E}">
        <p14:creationId xmlns:p14="http://schemas.microsoft.com/office/powerpoint/2010/main" val="419894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3D842-DABE-4481-BAFB-46116887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Wo entstehen Emotionen? </a:t>
            </a:r>
            <a:endParaRPr lang="de-DE" dirty="0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F79E69A5-D7E7-40B9-B27E-89F644BE43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8162065"/>
              </p:ext>
            </p:extLst>
          </p:nvPr>
        </p:nvGraphicFramePr>
        <p:xfrm>
          <a:off x="838200" y="151923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7874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4B0DE2-0A72-4DD5-884A-9697AA5A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Das Limbische System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DEBC91-FFAD-43A6-AB73-6071CFBB8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Das Limbische System reagiert sofort </a:t>
            </a:r>
            <a:r>
              <a:rPr lang="de-DE" sz="2400" b="0" i="0" u="sng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ohne dass man es steuern kann.</a:t>
            </a: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Wir können dieses System nicht mit dem Verstand 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be·einflussen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Unsere körperliche Reaktion ist immer ehrlich und echt </a:t>
            </a:r>
          </a:p>
          <a:p>
            <a:pPr rtl="0"/>
            <a:endParaRPr lang="de-DE" sz="2400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Ein </a:t>
            </a:r>
            <a:r>
              <a:rPr lang="de-DE" sz="2400" b="1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Gefühl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ist die </a:t>
            </a:r>
            <a:r>
              <a:rPr lang="de-DE" sz="2400" b="1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Reaktion auf eine Emotion </a:t>
            </a:r>
          </a:p>
          <a:p>
            <a:pPr rtl="0"/>
            <a:endParaRPr lang="de-DE" sz="2400" b="1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rtl="0"/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   </a:t>
            </a:r>
            <a:r>
              <a:rPr lang="de-DE" sz="2400" b="1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Emotionen 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entstehen im </a:t>
            </a:r>
            <a:r>
              <a:rPr lang="de-DE" sz="2400" b="1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Gehirn  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           </a:t>
            </a:r>
            <a:r>
              <a:rPr lang="de-DE" sz="2400" b="1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Gefühle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zeigen </a:t>
            </a:r>
            <a:r>
              <a:rPr lang="de-DE" sz="20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sich durch den </a:t>
            </a:r>
            <a:r>
              <a:rPr lang="de-DE" sz="2000" b="1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Körper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B6272DA6-617D-46F8-8B46-01C211B50582}"/>
              </a:ext>
            </a:extLst>
          </p:cNvPr>
          <p:cNvSpPr/>
          <p:nvPr/>
        </p:nvSpPr>
        <p:spPr>
          <a:xfrm>
            <a:off x="5707984" y="4658602"/>
            <a:ext cx="513806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664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225A00-7A5E-4556-8DCE-6198C11F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de-DE" b="1" dirty="0"/>
              <a:t>Emotionen </a:t>
            </a:r>
            <a:endParaRPr lang="de-DE" b="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62FF14FE-04F3-41B3-A987-88DE9B40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280" y="2811104"/>
            <a:ext cx="1357966" cy="292811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A34B8C-2080-4BF0-807B-AF7F8EFD8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endParaRPr lang="de-DE" sz="2400" b="0" i="0" u="none" strike="noStrike" kern="1200" baseline="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b="0" i="0" u="none" strike="noStrike" kern="1200" baseline="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Sie sind gefragt:</a:t>
            </a:r>
          </a:p>
          <a:p>
            <a:pPr rtl="0"/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Bearbeiten Sie auf dem </a:t>
            </a:r>
            <a:r>
              <a:rPr lang="de-DE" sz="2400" b="0" i="0" u="none" strike="noStrike" kern="1200" baseline="0" dirty="0" err="1">
                <a:latin typeface="Calibri" panose="020F0502020204030204" pitchFamily="34" charset="0"/>
              </a:rPr>
              <a:t>Arbeits·blatt</a:t>
            </a: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 die </a:t>
            </a:r>
            <a:r>
              <a:rPr lang="de-DE" sz="2400" b="1" i="0" u="none" strike="noStrike" kern="1200" baseline="0" dirty="0">
                <a:latin typeface="Calibri" panose="020F0502020204030204" pitchFamily="34" charset="0"/>
              </a:rPr>
              <a:t>Aufgabe </a:t>
            </a:r>
            <a:r>
              <a:rPr lang="de-DE" sz="2400" b="1" dirty="0">
                <a:latin typeface="Calibri" panose="020F0502020204030204" pitchFamily="34" charset="0"/>
              </a:rPr>
              <a:t>1</a:t>
            </a:r>
            <a:endParaRPr lang="de-DE" sz="2400" b="1" i="0" u="none" strike="noStrike" kern="1200" baseline="0" dirty="0">
              <a:latin typeface="Calibri" panose="020F0502020204030204" pitchFamily="34" charset="0"/>
            </a:endParaRP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79172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nd: nach oben gekippt 3">
            <a:extLst>
              <a:ext uri="{FF2B5EF4-FFF2-40B4-BE49-F238E27FC236}">
                <a16:creationId xmlns:a16="http://schemas.microsoft.com/office/drawing/2014/main" id="{CD06C9BB-BE98-48A1-A3B7-D9A95C1258EE}"/>
              </a:ext>
            </a:extLst>
          </p:cNvPr>
          <p:cNvSpPr/>
          <p:nvPr/>
        </p:nvSpPr>
        <p:spPr>
          <a:xfrm>
            <a:off x="919027" y="3524250"/>
            <a:ext cx="7615373" cy="714375"/>
          </a:xfrm>
          <a:prstGeom prst="ribbon2">
            <a:avLst>
              <a:gd name="adj1" fmla="val 16667"/>
              <a:gd name="adj2" fmla="val 72439"/>
            </a:avLst>
          </a:prstGeom>
          <a:solidFill>
            <a:srgbClr val="B4C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8CC49C-2AD5-421A-8525-09B745DBC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Kommunizieren – Was ist das?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FFC6C3-2D14-437C-AC00-A2EF08EB3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rtl="0">
              <a:buSzPts val="2800"/>
              <a:buNone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Kommunizieren bedeutet: Informationen 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aus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tauschen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.</a:t>
            </a:r>
          </a:p>
          <a:p>
            <a:pPr rtl="0"/>
            <a:endParaRPr lang="de-DE" sz="2400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marL="0" indent="0" rtl="0">
              <a:buSzPts val="2800"/>
              <a:buNone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Ein Sprichwort  von Watzlawick sagt: </a:t>
            </a:r>
          </a:p>
          <a:p>
            <a:pPr marL="0" indent="0" rtl="0">
              <a:buSzPts val="2800"/>
              <a:buNone/>
            </a:pPr>
            <a:endParaRPr lang="de-DE" sz="2400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rtl="0">
              <a:buSzPts val="2800"/>
              <a:buFont typeface="Calibri" panose="020F0502020204030204" pitchFamily="34" charset="0"/>
              <a:buChar char=" 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                 Man kann nicht </a:t>
            </a:r>
            <a:r>
              <a:rPr lang="de-DE" sz="2400" b="0" i="1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nicht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kommunizieren.</a:t>
            </a:r>
          </a:p>
          <a:p>
            <a:pPr rtl="0">
              <a:buSzPts val="2800"/>
              <a:buFont typeface="Calibri" panose="020F0502020204030204" pitchFamily="34" charset="0"/>
              <a:buChar char=" "/>
            </a:pPr>
            <a:endParaRPr lang="de-DE" sz="2400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marL="0" indent="0" rtl="0">
              <a:buNone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Es soll bedeuten:</a:t>
            </a:r>
          </a:p>
          <a:p>
            <a:pPr marL="0" indent="0" rtl="0">
              <a:buNone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Unser Körper bleibt nicht stumm. Auch wenn wir schweigen.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368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2B983-73FE-4709-A502-7F64EF50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Wie kommunizieren wir?</a:t>
            </a:r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6FD16956-DE91-4C79-A4B9-1EBCD603E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7253449"/>
              </p:ext>
            </p:extLst>
          </p:nvPr>
        </p:nvGraphicFramePr>
        <p:xfrm>
          <a:off x="592137" y="1027906"/>
          <a:ext cx="11007726" cy="492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0621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1A0D0-3558-4244-9D11-44B5BFBF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de-DE" b="1" i="0" u="none" strike="noStrike" kern="1200" baseline="0">
                <a:latin typeface="Calibri Light" panose="020F0302020204030204" pitchFamily="34" charset="0"/>
              </a:rPr>
              <a:t>Mimik – </a:t>
            </a:r>
            <a:r>
              <a:rPr lang="de-DE" b="1" i="0" u="none" strike="noStrike" kern="1200" baseline="0" err="1">
                <a:latin typeface="Calibri Light" panose="020F0302020204030204" pitchFamily="34" charset="0"/>
              </a:rPr>
              <a:t>Gesichts·ausdruck</a:t>
            </a:r>
            <a:endParaRPr lang="de-D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73FF44B-24E8-4A9B-A71E-29830961C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53" y="2811104"/>
            <a:ext cx="2817619" cy="292811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055983-CB6D-4C6A-8AF2-416CB18C1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rtl="0">
              <a:buSzPts val="2600"/>
              <a:buFont typeface="Calibri" panose="020F0502020204030204" pitchFamily="34" charset="0"/>
              <a:buChar char=" "/>
            </a:pPr>
            <a:r>
              <a:rPr lang="de-DE" sz="1500" b="0" i="0" u="none" strike="noStrike" kern="1200" baseline="0">
                <a:latin typeface="Calibri" panose="020F0502020204030204" pitchFamily="34" charset="0"/>
              </a:rPr>
              <a:t>= Gesichts·bewegungen mit Auge, Mund und Nase</a:t>
            </a:r>
          </a:p>
          <a:p>
            <a:pPr rtl="0"/>
            <a:endParaRPr lang="de-DE" sz="1500" b="0" i="0" u="none" strike="noStrike" kern="1200" baseline="0">
              <a:latin typeface="Calibri" panose="020F0502020204030204" pitchFamily="34" charset="0"/>
            </a:endParaRPr>
          </a:p>
          <a:p>
            <a:pPr rtl="0">
              <a:buSzPts val="2600"/>
              <a:buFont typeface="Arial" panose="020B0604020202020204" pitchFamily="34" charset="0"/>
              <a:buChar char="•"/>
            </a:pPr>
            <a:r>
              <a:rPr lang="de-DE" sz="1500" b="0" i="0" u="none" strike="noStrike" kern="1200" baseline="0">
                <a:latin typeface="Calibri" panose="020F0502020204030204" pitchFamily="34" charset="0"/>
              </a:rPr>
              <a:t>Menschen orientieren sich als erstes am Gesicht der  Person, mit der sie sprechen. </a:t>
            </a:r>
          </a:p>
          <a:p>
            <a:pPr rtl="0"/>
            <a:endParaRPr lang="de-DE" sz="1500" b="0" i="0" u="none" strike="noStrike" kern="1200" baseline="0">
              <a:latin typeface="Calibri" panose="020F0502020204030204" pitchFamily="34" charset="0"/>
            </a:endParaRPr>
          </a:p>
          <a:p>
            <a:pPr rtl="0">
              <a:buSzPts val="2600"/>
              <a:buFont typeface="Arial" panose="020B0604020202020204" pitchFamily="34" charset="0"/>
              <a:buChar char="•"/>
            </a:pPr>
            <a:r>
              <a:rPr lang="de-DE" sz="1500" b="0" i="0" u="none" strike="noStrike" kern="1200" baseline="0">
                <a:latin typeface="Calibri" panose="020F0502020204030204" pitchFamily="34" charset="0"/>
              </a:rPr>
              <a:t>Der erste Blick geht meistens zu den Augen. </a:t>
            </a:r>
          </a:p>
          <a:p>
            <a:pPr rtl="0">
              <a:buSzPts val="2600"/>
              <a:buFont typeface="Arial" panose="020B0604020202020204" pitchFamily="34" charset="0"/>
              <a:buChar char="•"/>
            </a:pPr>
            <a:r>
              <a:rPr lang="de-DE" sz="1500" b="0" i="0" u="none" strike="noStrike" kern="1200" baseline="0">
                <a:latin typeface="Calibri" panose="020F0502020204030204" pitchFamily="34" charset="0"/>
              </a:rPr>
              <a:t>Augen·muskeln bewegen sich un·bewusst. </a:t>
            </a:r>
          </a:p>
          <a:p>
            <a:pPr rtl="0"/>
            <a:endParaRPr lang="de-DE" sz="1500" b="0" i="0" u="none" strike="noStrike" kern="1200" baseline="0">
              <a:latin typeface="Calibri" panose="020F0502020204030204" pitchFamily="34" charset="0"/>
            </a:endParaRPr>
          </a:p>
          <a:p>
            <a:pPr rtl="0">
              <a:buSzPts val="2600"/>
              <a:buFont typeface="Arial" panose="020B0604020202020204" pitchFamily="34" charset="0"/>
              <a:buChar char="•"/>
            </a:pPr>
            <a:r>
              <a:rPr lang="de-DE" sz="1500" b="0" i="0" u="none" strike="noStrike" kern="1200" baseline="0">
                <a:latin typeface="Calibri" panose="020F0502020204030204" pitchFamily="34" charset="0"/>
              </a:rPr>
              <a:t>Der Mensch hat keinen aktiven Einfluss auf die Muskeln der Augen.</a:t>
            </a:r>
          </a:p>
          <a:p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val="287912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151AE-340B-4497-8A70-D7B6F026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 err="1">
                <a:solidFill>
                  <a:srgbClr val="404040"/>
                </a:solidFill>
                <a:latin typeface="Calibri Light" panose="020F0302020204030204" pitchFamily="34" charset="0"/>
              </a:rPr>
              <a:t>Blick·kontakt</a:t>
            </a:r>
            <a:endParaRPr lang="de-DE" dirty="0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8C00117C-1A49-4715-8294-1DD05E32C2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764260"/>
              </p:ext>
            </p:extLst>
          </p:nvPr>
        </p:nvGraphicFramePr>
        <p:xfrm>
          <a:off x="838200" y="149225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8C576F2-7EE1-4924-AE77-0DEA49DEA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256" y="511076"/>
            <a:ext cx="987638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30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900" b="1" dirty="0"/>
              <a:t>Welche Emotionen sehen Sie in diesen Gesichtern?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8728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BBB Wahl-Kurs: Körper-sprache verstehen und bewusst einsetzen        Lerneinheit 2        Autor: Sophie Koller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3ECFB0-A252-4071-8917-AC3EA2CA46F8}" type="slidenum">
              <a:rPr lang="de-DE" smtClean="0"/>
              <a:pPr/>
              <a:t>17</a:t>
            </a:fld>
            <a:endParaRPr lang="de-DE" dirty="0"/>
          </a:p>
        </p:txBody>
      </p:sp>
      <p:grpSp>
        <p:nvGrpSpPr>
          <p:cNvPr id="35" name="Group 13318">
            <a:extLst>
              <a:ext uri="{FF2B5EF4-FFF2-40B4-BE49-F238E27FC236}">
                <a16:creationId xmlns:a16="http://schemas.microsoft.com/office/drawing/2014/main" id="{3176A925-9561-4C3F-8238-DB986AC67B50}"/>
              </a:ext>
            </a:extLst>
          </p:cNvPr>
          <p:cNvGrpSpPr/>
          <p:nvPr/>
        </p:nvGrpSpPr>
        <p:grpSpPr>
          <a:xfrm>
            <a:off x="255903" y="257420"/>
            <a:ext cx="778909" cy="1679822"/>
            <a:chOff x="1359132" y="345882"/>
            <a:chExt cx="1966239" cy="4200564"/>
          </a:xfrm>
        </p:grpSpPr>
        <p:grpSp>
          <p:nvGrpSpPr>
            <p:cNvPr id="36" name="Group 23">
              <a:extLst>
                <a:ext uri="{FF2B5EF4-FFF2-40B4-BE49-F238E27FC236}">
                  <a16:creationId xmlns:a16="http://schemas.microsoft.com/office/drawing/2014/main" id="{F1830171-F3BF-4D8C-BBE7-DC399D6D1691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49" name="Rectangle 8">
                <a:extLst>
                  <a:ext uri="{FF2B5EF4-FFF2-40B4-BE49-F238E27FC236}">
                    <a16:creationId xmlns:a16="http://schemas.microsoft.com/office/drawing/2014/main" id="{EA6408B1-590A-4B35-99D9-FD571251018D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Rectangle 8">
                <a:extLst>
                  <a:ext uri="{FF2B5EF4-FFF2-40B4-BE49-F238E27FC236}">
                    <a16:creationId xmlns:a16="http://schemas.microsoft.com/office/drawing/2014/main" id="{9AD44607-A66D-48A0-9FE2-E296E272740A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Rectangle 8">
                <a:extLst>
                  <a:ext uri="{FF2B5EF4-FFF2-40B4-BE49-F238E27FC236}">
                    <a16:creationId xmlns:a16="http://schemas.microsoft.com/office/drawing/2014/main" id="{8281CE4E-D56C-4E49-B3E2-5D78C9EA1732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Rectangle 2">
                <a:extLst>
                  <a:ext uri="{FF2B5EF4-FFF2-40B4-BE49-F238E27FC236}">
                    <a16:creationId xmlns:a16="http://schemas.microsoft.com/office/drawing/2014/main" id="{3E95295E-B3E7-4F6E-8448-4A4089D20A1A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Rectangle 2">
                <a:extLst>
                  <a:ext uri="{FF2B5EF4-FFF2-40B4-BE49-F238E27FC236}">
                    <a16:creationId xmlns:a16="http://schemas.microsoft.com/office/drawing/2014/main" id="{BCDA3D7C-208F-4796-9CD0-D2F312817A95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Rectangle 2">
                <a:extLst>
                  <a:ext uri="{FF2B5EF4-FFF2-40B4-BE49-F238E27FC236}">
                    <a16:creationId xmlns:a16="http://schemas.microsoft.com/office/drawing/2014/main" id="{5990E51F-BEB5-4B24-98F7-94F4F212A2D3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Isosceles Triangle 4">
                <a:extLst>
                  <a:ext uri="{FF2B5EF4-FFF2-40B4-BE49-F238E27FC236}">
                    <a16:creationId xmlns:a16="http://schemas.microsoft.com/office/drawing/2014/main" id="{0764F1D1-C010-460B-9C7C-2FF50681B51A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7" name="Group 26">
              <a:extLst>
                <a:ext uri="{FF2B5EF4-FFF2-40B4-BE49-F238E27FC236}">
                  <a16:creationId xmlns:a16="http://schemas.microsoft.com/office/drawing/2014/main" id="{187C0761-B81E-4279-BA43-015F4789B66D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38" name="Teardrop 30">
                <a:extLst>
                  <a:ext uri="{FF2B5EF4-FFF2-40B4-BE49-F238E27FC236}">
                    <a16:creationId xmlns:a16="http://schemas.microsoft.com/office/drawing/2014/main" id="{64AC187B-0A2A-489A-A907-3D496D0F402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rgbClr val="0184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Trapezoid 24">
                <a:extLst>
                  <a:ext uri="{FF2B5EF4-FFF2-40B4-BE49-F238E27FC236}">
                    <a16:creationId xmlns:a16="http://schemas.microsoft.com/office/drawing/2014/main" id="{7651C308-51DD-43ED-AD7A-2E53A4CDDA81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Rounded Rectangle 18">
                <a:extLst>
                  <a:ext uri="{FF2B5EF4-FFF2-40B4-BE49-F238E27FC236}">
                    <a16:creationId xmlns:a16="http://schemas.microsoft.com/office/drawing/2014/main" id="{62930416-EBA5-4143-8370-943F45E8700C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ounded Rectangle 19">
                <a:extLst>
                  <a:ext uri="{FF2B5EF4-FFF2-40B4-BE49-F238E27FC236}">
                    <a16:creationId xmlns:a16="http://schemas.microsoft.com/office/drawing/2014/main" id="{0353A222-C645-4858-A96B-D4B4B9C69293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ounded Rectangle 20">
                <a:extLst>
                  <a:ext uri="{FF2B5EF4-FFF2-40B4-BE49-F238E27FC236}">
                    <a16:creationId xmlns:a16="http://schemas.microsoft.com/office/drawing/2014/main" id="{AE7A8672-48A3-4738-9AFC-10E91DD06D6B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ounded Rectangle 21">
                <a:extLst>
                  <a:ext uri="{FF2B5EF4-FFF2-40B4-BE49-F238E27FC236}">
                    <a16:creationId xmlns:a16="http://schemas.microsoft.com/office/drawing/2014/main" id="{971073D8-F5DB-49E0-90B8-CB5EE821BBDF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ounded Rectangle 22">
                <a:extLst>
                  <a:ext uri="{FF2B5EF4-FFF2-40B4-BE49-F238E27FC236}">
                    <a16:creationId xmlns:a16="http://schemas.microsoft.com/office/drawing/2014/main" id="{84868AB7-B7FC-41AD-8F70-C0362E013604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ounded Rectangle 25">
                <a:extLst>
                  <a:ext uri="{FF2B5EF4-FFF2-40B4-BE49-F238E27FC236}">
                    <a16:creationId xmlns:a16="http://schemas.microsoft.com/office/drawing/2014/main" id="{D3DAEEE6-E3DD-4070-AFC9-DF5EF5A20C44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6" name="Rounded Rectangle 27">
                <a:extLst>
                  <a:ext uri="{FF2B5EF4-FFF2-40B4-BE49-F238E27FC236}">
                    <a16:creationId xmlns:a16="http://schemas.microsoft.com/office/drawing/2014/main" id="{577B8435-1E8C-4F57-B74D-B56C83326D65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ounded Rectangle 28">
                <a:extLst>
                  <a:ext uri="{FF2B5EF4-FFF2-40B4-BE49-F238E27FC236}">
                    <a16:creationId xmlns:a16="http://schemas.microsoft.com/office/drawing/2014/main" id="{B0241759-7E69-42F7-8D33-266DE9417147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ounded Rectangle 29">
                <a:extLst>
                  <a:ext uri="{FF2B5EF4-FFF2-40B4-BE49-F238E27FC236}">
                    <a16:creationId xmlns:a16="http://schemas.microsoft.com/office/drawing/2014/main" id="{DD2DBE1F-0326-42C7-B5F3-A1B7E8B47779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0" name="Grafik 9" descr="Schockierte ältere Frau in einem Anruf">
            <a:extLst>
              <a:ext uri="{FF2B5EF4-FFF2-40B4-BE49-F238E27FC236}">
                <a16:creationId xmlns:a16="http://schemas.microsoft.com/office/drawing/2014/main" id="{1D153C31-F04C-4B3A-98ED-82046B02B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021" b="60446"/>
          <a:stretch/>
        </p:blipFill>
        <p:spPr>
          <a:xfrm>
            <a:off x="433248" y="2159365"/>
            <a:ext cx="2608706" cy="3288696"/>
          </a:xfrm>
          <a:prstGeom prst="rect">
            <a:avLst/>
          </a:prstGeom>
        </p:spPr>
      </p:pic>
      <p:pic>
        <p:nvPicPr>
          <p:cNvPr id="14" name="Grafik 13" descr="Casual woman with hand on face">
            <a:extLst>
              <a:ext uri="{FF2B5EF4-FFF2-40B4-BE49-F238E27FC236}">
                <a16:creationId xmlns:a16="http://schemas.microsoft.com/office/drawing/2014/main" id="{41D5D989-6B3B-4A69-8072-B1FC5AD3D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83" b="49498"/>
          <a:stretch/>
        </p:blipFill>
        <p:spPr>
          <a:xfrm>
            <a:off x="3229911" y="1931229"/>
            <a:ext cx="2375328" cy="3463451"/>
          </a:xfrm>
          <a:prstGeom prst="rect">
            <a:avLst/>
          </a:prstGeom>
        </p:spPr>
      </p:pic>
      <p:pic>
        <p:nvPicPr>
          <p:cNvPr id="16" name="Grafik 15" descr="Businessman hand on face">
            <a:extLst>
              <a:ext uri="{FF2B5EF4-FFF2-40B4-BE49-F238E27FC236}">
                <a16:creationId xmlns:a16="http://schemas.microsoft.com/office/drawing/2014/main" id="{4DD2D391-9A51-4920-8378-051AACC49B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6" r="1" b="51083"/>
          <a:stretch/>
        </p:blipFill>
        <p:spPr>
          <a:xfrm>
            <a:off x="6380108" y="1558689"/>
            <a:ext cx="2858657" cy="3863474"/>
          </a:xfrm>
          <a:prstGeom prst="rect">
            <a:avLst/>
          </a:prstGeom>
        </p:spPr>
      </p:pic>
      <p:pic>
        <p:nvPicPr>
          <p:cNvPr id="18" name="Grafik 17" descr="Young girl clapping">
            <a:extLst>
              <a:ext uri="{FF2B5EF4-FFF2-40B4-BE49-F238E27FC236}">
                <a16:creationId xmlns:a16="http://schemas.microsoft.com/office/drawing/2014/main" id="{F4C96DDD-643E-4243-B1F5-889C1FD33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" b="51476"/>
          <a:stretch/>
        </p:blipFill>
        <p:spPr>
          <a:xfrm>
            <a:off x="9503515" y="2094386"/>
            <a:ext cx="2007111" cy="332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63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86AB3-412A-495F-A198-D9BC2D25D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de-DE" b="1" i="0" u="none" strike="noStrike" kern="1200" baseline="0">
                <a:latin typeface="Calibri Light" panose="020F0302020204030204" pitchFamily="34" charset="0"/>
              </a:rPr>
              <a:t>Gestik</a:t>
            </a:r>
            <a:endParaRPr lang="de-D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E0382CD6-C773-4841-9035-D28DA21E8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335" y="2811104"/>
            <a:ext cx="2975856" cy="2928114"/>
          </a:xfrm>
          <a:prstGeom prst="rect">
            <a:avLst/>
          </a:prstGeom>
        </p:spPr>
      </p:pic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6A290818-8A24-4DAD-A797-875F4E9277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04610"/>
              </p:ext>
            </p:extLst>
          </p:nvPr>
        </p:nvGraphicFramePr>
        <p:xfrm>
          <a:off x="4772026" y="2409825"/>
          <a:ext cx="6465498" cy="3488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3231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emme d’affaires les pouces levés">
            <a:extLst>
              <a:ext uri="{FF2B5EF4-FFF2-40B4-BE49-F238E27FC236}">
                <a16:creationId xmlns:a16="http://schemas.microsoft.com/office/drawing/2014/main" id="{10EC5EBF-A3DC-4E02-BEBF-DBFF9D2B3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" b="47716"/>
          <a:stretch/>
        </p:blipFill>
        <p:spPr>
          <a:xfrm>
            <a:off x="8324341" y="1769715"/>
            <a:ext cx="2232129" cy="35856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Was bedeuten diese Gesten?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8728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BBB Wahl-Kurs: Körper-sprache verstehen und bewusst einsetzen        Lerneinheit 2        Autor: Sophie Koller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3ECFB0-A252-4071-8917-AC3EA2CA46F8}" type="slidenum">
              <a:rPr lang="de-DE" smtClean="0"/>
              <a:pPr/>
              <a:t>19</a:t>
            </a:fld>
            <a:endParaRPr lang="de-DE" dirty="0"/>
          </a:p>
        </p:txBody>
      </p:sp>
      <p:grpSp>
        <p:nvGrpSpPr>
          <p:cNvPr id="35" name="Group 13318">
            <a:extLst>
              <a:ext uri="{FF2B5EF4-FFF2-40B4-BE49-F238E27FC236}">
                <a16:creationId xmlns:a16="http://schemas.microsoft.com/office/drawing/2014/main" id="{3176A925-9561-4C3F-8238-DB986AC67B50}"/>
              </a:ext>
            </a:extLst>
          </p:cNvPr>
          <p:cNvGrpSpPr/>
          <p:nvPr/>
        </p:nvGrpSpPr>
        <p:grpSpPr>
          <a:xfrm>
            <a:off x="255903" y="257420"/>
            <a:ext cx="778909" cy="1679822"/>
            <a:chOff x="1359132" y="345882"/>
            <a:chExt cx="1966239" cy="4200564"/>
          </a:xfrm>
        </p:grpSpPr>
        <p:grpSp>
          <p:nvGrpSpPr>
            <p:cNvPr id="36" name="Group 23">
              <a:extLst>
                <a:ext uri="{FF2B5EF4-FFF2-40B4-BE49-F238E27FC236}">
                  <a16:creationId xmlns:a16="http://schemas.microsoft.com/office/drawing/2014/main" id="{F1830171-F3BF-4D8C-BBE7-DC399D6D1691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49" name="Rectangle 8">
                <a:extLst>
                  <a:ext uri="{FF2B5EF4-FFF2-40B4-BE49-F238E27FC236}">
                    <a16:creationId xmlns:a16="http://schemas.microsoft.com/office/drawing/2014/main" id="{EA6408B1-590A-4B35-99D9-FD571251018D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Rectangle 8">
                <a:extLst>
                  <a:ext uri="{FF2B5EF4-FFF2-40B4-BE49-F238E27FC236}">
                    <a16:creationId xmlns:a16="http://schemas.microsoft.com/office/drawing/2014/main" id="{9AD44607-A66D-48A0-9FE2-E296E272740A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Rectangle 8">
                <a:extLst>
                  <a:ext uri="{FF2B5EF4-FFF2-40B4-BE49-F238E27FC236}">
                    <a16:creationId xmlns:a16="http://schemas.microsoft.com/office/drawing/2014/main" id="{8281CE4E-D56C-4E49-B3E2-5D78C9EA1732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Rectangle 2">
                <a:extLst>
                  <a:ext uri="{FF2B5EF4-FFF2-40B4-BE49-F238E27FC236}">
                    <a16:creationId xmlns:a16="http://schemas.microsoft.com/office/drawing/2014/main" id="{3E95295E-B3E7-4F6E-8448-4A4089D20A1A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Rectangle 2">
                <a:extLst>
                  <a:ext uri="{FF2B5EF4-FFF2-40B4-BE49-F238E27FC236}">
                    <a16:creationId xmlns:a16="http://schemas.microsoft.com/office/drawing/2014/main" id="{BCDA3D7C-208F-4796-9CD0-D2F312817A95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Rectangle 2">
                <a:extLst>
                  <a:ext uri="{FF2B5EF4-FFF2-40B4-BE49-F238E27FC236}">
                    <a16:creationId xmlns:a16="http://schemas.microsoft.com/office/drawing/2014/main" id="{5990E51F-BEB5-4B24-98F7-94F4F212A2D3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Isosceles Triangle 4">
                <a:extLst>
                  <a:ext uri="{FF2B5EF4-FFF2-40B4-BE49-F238E27FC236}">
                    <a16:creationId xmlns:a16="http://schemas.microsoft.com/office/drawing/2014/main" id="{0764F1D1-C010-460B-9C7C-2FF50681B51A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7" name="Group 26">
              <a:extLst>
                <a:ext uri="{FF2B5EF4-FFF2-40B4-BE49-F238E27FC236}">
                  <a16:creationId xmlns:a16="http://schemas.microsoft.com/office/drawing/2014/main" id="{187C0761-B81E-4279-BA43-015F4789B66D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38" name="Teardrop 30">
                <a:extLst>
                  <a:ext uri="{FF2B5EF4-FFF2-40B4-BE49-F238E27FC236}">
                    <a16:creationId xmlns:a16="http://schemas.microsoft.com/office/drawing/2014/main" id="{64AC187B-0A2A-489A-A907-3D496D0F402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rgbClr val="0184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Trapezoid 24">
                <a:extLst>
                  <a:ext uri="{FF2B5EF4-FFF2-40B4-BE49-F238E27FC236}">
                    <a16:creationId xmlns:a16="http://schemas.microsoft.com/office/drawing/2014/main" id="{7651C308-51DD-43ED-AD7A-2E53A4CDDA81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Rounded Rectangle 18">
                <a:extLst>
                  <a:ext uri="{FF2B5EF4-FFF2-40B4-BE49-F238E27FC236}">
                    <a16:creationId xmlns:a16="http://schemas.microsoft.com/office/drawing/2014/main" id="{62930416-EBA5-4143-8370-943F45E8700C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ounded Rectangle 19">
                <a:extLst>
                  <a:ext uri="{FF2B5EF4-FFF2-40B4-BE49-F238E27FC236}">
                    <a16:creationId xmlns:a16="http://schemas.microsoft.com/office/drawing/2014/main" id="{0353A222-C645-4858-A96B-D4B4B9C69293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ounded Rectangle 20">
                <a:extLst>
                  <a:ext uri="{FF2B5EF4-FFF2-40B4-BE49-F238E27FC236}">
                    <a16:creationId xmlns:a16="http://schemas.microsoft.com/office/drawing/2014/main" id="{AE7A8672-48A3-4738-9AFC-10E91DD06D6B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ounded Rectangle 21">
                <a:extLst>
                  <a:ext uri="{FF2B5EF4-FFF2-40B4-BE49-F238E27FC236}">
                    <a16:creationId xmlns:a16="http://schemas.microsoft.com/office/drawing/2014/main" id="{971073D8-F5DB-49E0-90B8-CB5EE821BBDF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ounded Rectangle 22">
                <a:extLst>
                  <a:ext uri="{FF2B5EF4-FFF2-40B4-BE49-F238E27FC236}">
                    <a16:creationId xmlns:a16="http://schemas.microsoft.com/office/drawing/2014/main" id="{84868AB7-B7FC-41AD-8F70-C0362E013604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ounded Rectangle 25">
                <a:extLst>
                  <a:ext uri="{FF2B5EF4-FFF2-40B4-BE49-F238E27FC236}">
                    <a16:creationId xmlns:a16="http://schemas.microsoft.com/office/drawing/2014/main" id="{D3DAEEE6-E3DD-4070-AFC9-DF5EF5A20C44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6" name="Rounded Rectangle 27">
                <a:extLst>
                  <a:ext uri="{FF2B5EF4-FFF2-40B4-BE49-F238E27FC236}">
                    <a16:creationId xmlns:a16="http://schemas.microsoft.com/office/drawing/2014/main" id="{577B8435-1E8C-4F57-B74D-B56C83326D65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ounded Rectangle 28">
                <a:extLst>
                  <a:ext uri="{FF2B5EF4-FFF2-40B4-BE49-F238E27FC236}">
                    <a16:creationId xmlns:a16="http://schemas.microsoft.com/office/drawing/2014/main" id="{B0241759-7E69-42F7-8D33-266DE9417147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ounded Rectangle 29">
                <a:extLst>
                  <a:ext uri="{FF2B5EF4-FFF2-40B4-BE49-F238E27FC236}">
                    <a16:creationId xmlns:a16="http://schemas.microsoft.com/office/drawing/2014/main" id="{DD2DBE1F-0326-42C7-B5F3-A1B7E8B47779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2" name="Grafik 31" descr="Businessman shrugging">
            <a:extLst>
              <a:ext uri="{FF2B5EF4-FFF2-40B4-BE49-F238E27FC236}">
                <a16:creationId xmlns:a16="http://schemas.microsoft.com/office/drawing/2014/main" id="{A0003AF3-A85F-48E8-9770-63FE042387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7" b="53655"/>
          <a:stretch/>
        </p:blipFill>
        <p:spPr>
          <a:xfrm>
            <a:off x="4808734" y="1707262"/>
            <a:ext cx="3482348" cy="3585612"/>
          </a:xfrm>
          <a:prstGeom prst="rect">
            <a:avLst/>
          </a:prstGeom>
        </p:spPr>
      </p:pic>
      <p:pic>
        <p:nvPicPr>
          <p:cNvPr id="6" name="Grafik 5" descr="Woman in wheelchair cheering two hands">
            <a:extLst>
              <a:ext uri="{FF2B5EF4-FFF2-40B4-BE49-F238E27FC236}">
                <a16:creationId xmlns:a16="http://schemas.microsoft.com/office/drawing/2014/main" id="{266D392B-CA43-4DFB-B83C-3E8ACD430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27" y="1673690"/>
            <a:ext cx="2061111" cy="4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Inhalt:</a:t>
            </a:r>
          </a:p>
        </p:txBody>
      </p:sp>
      <p:graphicFrame>
        <p:nvGraphicFramePr>
          <p:cNvPr id="12" name="Inhaltsplatzhalter 11">
            <a:extLst>
              <a:ext uri="{FF2B5EF4-FFF2-40B4-BE49-F238E27FC236}">
                <a16:creationId xmlns:a16="http://schemas.microsoft.com/office/drawing/2014/main" id="{0D1047CD-6CFD-45FD-9A21-6450D26DD0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424877"/>
              </p:ext>
            </p:extLst>
          </p:nvPr>
        </p:nvGraphicFramePr>
        <p:xfrm>
          <a:off x="1038225" y="1390650"/>
          <a:ext cx="4371703" cy="4774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946E870D-AD33-4DCB-A7A6-6394F7532D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6690233"/>
              </p:ext>
            </p:extLst>
          </p:nvPr>
        </p:nvGraphicFramePr>
        <p:xfrm>
          <a:off x="6096000" y="1390650"/>
          <a:ext cx="5257800" cy="4185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56919DB-5E5A-4ACC-84AC-4CAD609686B8}"/>
              </a:ext>
            </a:extLst>
          </p:cNvPr>
          <p:cNvCxnSpPr/>
          <p:nvPr/>
        </p:nvCxnSpPr>
        <p:spPr>
          <a:xfrm>
            <a:off x="5829845" y="1390650"/>
            <a:ext cx="0" cy="4448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247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95DAE-0BC6-4727-82CA-9EB56245D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de-DE" b="1" i="0" u="none" strike="noStrike" kern="1200" baseline="0" dirty="0" err="1">
                <a:latin typeface="Calibri Light" panose="020F0302020204030204" pitchFamily="34" charset="0"/>
              </a:rPr>
              <a:t>Körper·haltung</a:t>
            </a:r>
            <a:endParaRPr lang="de-D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42BAD2-239A-47F1-B623-721309ED2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141" y="2811104"/>
            <a:ext cx="3150243" cy="292811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3FABD6-F101-43A7-8934-58C266C8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 fontScale="92500" lnSpcReduction="20000"/>
          </a:bodyPr>
          <a:lstStyle/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Zur </a:t>
            </a:r>
            <a:r>
              <a:rPr lang="de-DE" sz="2400" b="0" i="0" u="none" strike="noStrike" kern="1200" baseline="0" dirty="0" err="1">
                <a:latin typeface="Calibri" panose="020F0502020204030204" pitchFamily="34" charset="0"/>
              </a:rPr>
              <a:t>Körper·haltung</a:t>
            </a: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 gehören: Sitzen, Stehen, Gehen.</a:t>
            </a: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 err="1">
                <a:latin typeface="Calibri" panose="020F0502020204030204" pitchFamily="34" charset="0"/>
              </a:rPr>
              <a:t>Körper·bewegungen</a:t>
            </a: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 sind meistens nicht absichtlich.</a:t>
            </a: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Man kann versuchen die Haltung zu verändern. Auf Dauer ist das aber fast nicht möglich.</a:t>
            </a: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Wie man geht, steht und sitzt verrät viel über unseren Charakter, unsere Einstellung und unsere Stimmung</a:t>
            </a: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Unsere </a:t>
            </a:r>
            <a:r>
              <a:rPr lang="de-DE" sz="2400" b="0" i="0" u="none" strike="noStrike" kern="1200" baseline="0" dirty="0" err="1">
                <a:latin typeface="Calibri" panose="020F0502020204030204" pitchFamily="34" charset="0"/>
              </a:rPr>
              <a:t>Körper·haltung</a:t>
            </a: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 und der räumliche Abstand zu unserem </a:t>
            </a:r>
            <a:r>
              <a:rPr lang="de-DE" sz="2400" b="0" i="0" u="none" strike="noStrike" kern="1200" baseline="0" dirty="0" err="1">
                <a:latin typeface="Calibri" panose="020F0502020204030204" pitchFamily="34" charset="0"/>
              </a:rPr>
              <a:t>Gesprächs·partner</a:t>
            </a: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 stehen direkt in Verbindung.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373052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D8CCC-C8CB-49E3-A674-81D3A93AF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Signale durch </a:t>
            </a:r>
            <a:r>
              <a:rPr lang="de-DE" b="1" i="0" u="none" strike="noStrike" kern="1200" baseline="0" dirty="0" err="1">
                <a:solidFill>
                  <a:srgbClr val="404040"/>
                </a:solidFill>
                <a:latin typeface="Calibri Light" panose="020F0302020204030204" pitchFamily="34" charset="0"/>
              </a:rPr>
              <a:t>Körper·haltung</a:t>
            </a:r>
            <a:endParaRPr lang="de-DE" dirty="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86669EA5-1742-4BCD-9F27-956E4BF078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3457260"/>
              </p:ext>
            </p:extLst>
          </p:nvPr>
        </p:nvGraphicFramePr>
        <p:xfrm>
          <a:off x="1089025" y="1333501"/>
          <a:ext cx="7835900" cy="4676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4363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Was fühlen Sie bei diesen </a:t>
            </a:r>
            <a:r>
              <a:rPr lang="de-DE" b="1" dirty="0" err="1"/>
              <a:t>Körper·haltungen</a:t>
            </a:r>
            <a:r>
              <a:rPr lang="de-DE" b="1" dirty="0"/>
              <a:t>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8728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BBB Wahl-Kurs: Körper-sprache verstehen und bewusst einsetzen        Lerneinheit 2        Autor: Sophie Koller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3ECFB0-A252-4071-8917-AC3EA2CA46F8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983063" y="5600406"/>
            <a:ext cx="3327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000" dirty="0">
                <a:hlinkClick r:id="rId2"/>
              </a:rPr>
              <a:t>https://pixabay.com/de/photos/mann-trauer-verzweiflung-emotion-2734073/</a:t>
            </a:r>
            <a:endParaRPr lang="de-DE" sz="1000" dirty="0"/>
          </a:p>
        </p:txBody>
      </p:sp>
      <p:sp>
        <p:nvSpPr>
          <p:cNvPr id="11" name="Textfeld 10"/>
          <p:cNvSpPr txBox="1"/>
          <p:nvPr/>
        </p:nvSpPr>
        <p:spPr>
          <a:xfrm>
            <a:off x="8712202" y="5688589"/>
            <a:ext cx="3479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000" dirty="0">
                <a:hlinkClick r:id="rId3"/>
              </a:rPr>
              <a:t>https://pixabay.com/de/photos/augen-roll-ver%C3%A4rgert-person-2514034/</a:t>
            </a:r>
            <a:endParaRPr lang="de-DE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4393609" y="5481823"/>
            <a:ext cx="4235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000" dirty="0">
                <a:hlinkClick r:id="rId4"/>
              </a:rPr>
              <a:t>https://pixabay.com/de/photos/gl%C3%BCck-r%C3%BCckseite-frau-jung-m%C3%A4dchen-824419/</a:t>
            </a:r>
            <a:endParaRPr lang="de-DE" sz="1000" dirty="0"/>
          </a:p>
        </p:txBody>
      </p:sp>
      <p:grpSp>
        <p:nvGrpSpPr>
          <p:cNvPr id="35" name="Group 13318">
            <a:extLst>
              <a:ext uri="{FF2B5EF4-FFF2-40B4-BE49-F238E27FC236}">
                <a16:creationId xmlns:a16="http://schemas.microsoft.com/office/drawing/2014/main" id="{3176A925-9561-4C3F-8238-DB986AC67B50}"/>
              </a:ext>
            </a:extLst>
          </p:cNvPr>
          <p:cNvGrpSpPr/>
          <p:nvPr/>
        </p:nvGrpSpPr>
        <p:grpSpPr>
          <a:xfrm>
            <a:off x="255903" y="257420"/>
            <a:ext cx="778909" cy="1679822"/>
            <a:chOff x="1359132" y="345882"/>
            <a:chExt cx="1966239" cy="4200564"/>
          </a:xfrm>
        </p:grpSpPr>
        <p:grpSp>
          <p:nvGrpSpPr>
            <p:cNvPr id="36" name="Group 23">
              <a:extLst>
                <a:ext uri="{FF2B5EF4-FFF2-40B4-BE49-F238E27FC236}">
                  <a16:creationId xmlns:a16="http://schemas.microsoft.com/office/drawing/2014/main" id="{F1830171-F3BF-4D8C-BBE7-DC399D6D1691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49" name="Rectangle 8">
                <a:extLst>
                  <a:ext uri="{FF2B5EF4-FFF2-40B4-BE49-F238E27FC236}">
                    <a16:creationId xmlns:a16="http://schemas.microsoft.com/office/drawing/2014/main" id="{EA6408B1-590A-4B35-99D9-FD571251018D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Rectangle 8">
                <a:extLst>
                  <a:ext uri="{FF2B5EF4-FFF2-40B4-BE49-F238E27FC236}">
                    <a16:creationId xmlns:a16="http://schemas.microsoft.com/office/drawing/2014/main" id="{9AD44607-A66D-48A0-9FE2-E296E272740A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Rectangle 8">
                <a:extLst>
                  <a:ext uri="{FF2B5EF4-FFF2-40B4-BE49-F238E27FC236}">
                    <a16:creationId xmlns:a16="http://schemas.microsoft.com/office/drawing/2014/main" id="{8281CE4E-D56C-4E49-B3E2-5D78C9EA1732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Rectangle 2">
                <a:extLst>
                  <a:ext uri="{FF2B5EF4-FFF2-40B4-BE49-F238E27FC236}">
                    <a16:creationId xmlns:a16="http://schemas.microsoft.com/office/drawing/2014/main" id="{3E95295E-B3E7-4F6E-8448-4A4089D20A1A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Rectangle 2">
                <a:extLst>
                  <a:ext uri="{FF2B5EF4-FFF2-40B4-BE49-F238E27FC236}">
                    <a16:creationId xmlns:a16="http://schemas.microsoft.com/office/drawing/2014/main" id="{BCDA3D7C-208F-4796-9CD0-D2F312817A95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Rectangle 2">
                <a:extLst>
                  <a:ext uri="{FF2B5EF4-FFF2-40B4-BE49-F238E27FC236}">
                    <a16:creationId xmlns:a16="http://schemas.microsoft.com/office/drawing/2014/main" id="{5990E51F-BEB5-4B24-98F7-94F4F212A2D3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Isosceles Triangle 4">
                <a:extLst>
                  <a:ext uri="{FF2B5EF4-FFF2-40B4-BE49-F238E27FC236}">
                    <a16:creationId xmlns:a16="http://schemas.microsoft.com/office/drawing/2014/main" id="{0764F1D1-C010-460B-9C7C-2FF50681B51A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7" name="Group 26">
              <a:extLst>
                <a:ext uri="{FF2B5EF4-FFF2-40B4-BE49-F238E27FC236}">
                  <a16:creationId xmlns:a16="http://schemas.microsoft.com/office/drawing/2014/main" id="{187C0761-B81E-4279-BA43-015F4789B66D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38" name="Teardrop 30">
                <a:extLst>
                  <a:ext uri="{FF2B5EF4-FFF2-40B4-BE49-F238E27FC236}">
                    <a16:creationId xmlns:a16="http://schemas.microsoft.com/office/drawing/2014/main" id="{64AC187B-0A2A-489A-A907-3D496D0F402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rgbClr val="0184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Trapezoid 24">
                <a:extLst>
                  <a:ext uri="{FF2B5EF4-FFF2-40B4-BE49-F238E27FC236}">
                    <a16:creationId xmlns:a16="http://schemas.microsoft.com/office/drawing/2014/main" id="{7651C308-51DD-43ED-AD7A-2E53A4CDDA81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Rounded Rectangle 18">
                <a:extLst>
                  <a:ext uri="{FF2B5EF4-FFF2-40B4-BE49-F238E27FC236}">
                    <a16:creationId xmlns:a16="http://schemas.microsoft.com/office/drawing/2014/main" id="{62930416-EBA5-4143-8370-943F45E8700C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ounded Rectangle 19">
                <a:extLst>
                  <a:ext uri="{FF2B5EF4-FFF2-40B4-BE49-F238E27FC236}">
                    <a16:creationId xmlns:a16="http://schemas.microsoft.com/office/drawing/2014/main" id="{0353A222-C645-4858-A96B-D4B4B9C69293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ounded Rectangle 20">
                <a:extLst>
                  <a:ext uri="{FF2B5EF4-FFF2-40B4-BE49-F238E27FC236}">
                    <a16:creationId xmlns:a16="http://schemas.microsoft.com/office/drawing/2014/main" id="{AE7A8672-48A3-4738-9AFC-10E91DD06D6B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ounded Rectangle 21">
                <a:extLst>
                  <a:ext uri="{FF2B5EF4-FFF2-40B4-BE49-F238E27FC236}">
                    <a16:creationId xmlns:a16="http://schemas.microsoft.com/office/drawing/2014/main" id="{971073D8-F5DB-49E0-90B8-CB5EE821BBDF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ounded Rectangle 22">
                <a:extLst>
                  <a:ext uri="{FF2B5EF4-FFF2-40B4-BE49-F238E27FC236}">
                    <a16:creationId xmlns:a16="http://schemas.microsoft.com/office/drawing/2014/main" id="{84868AB7-B7FC-41AD-8F70-C0362E013604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018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ounded Rectangle 25">
                <a:extLst>
                  <a:ext uri="{FF2B5EF4-FFF2-40B4-BE49-F238E27FC236}">
                    <a16:creationId xmlns:a16="http://schemas.microsoft.com/office/drawing/2014/main" id="{D3DAEEE6-E3DD-4070-AFC9-DF5EF5A20C44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6" name="Rounded Rectangle 27">
                <a:extLst>
                  <a:ext uri="{FF2B5EF4-FFF2-40B4-BE49-F238E27FC236}">
                    <a16:creationId xmlns:a16="http://schemas.microsoft.com/office/drawing/2014/main" id="{577B8435-1E8C-4F57-B74D-B56C83326D65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ounded Rectangle 28">
                <a:extLst>
                  <a:ext uri="{FF2B5EF4-FFF2-40B4-BE49-F238E27FC236}">
                    <a16:creationId xmlns:a16="http://schemas.microsoft.com/office/drawing/2014/main" id="{B0241759-7E69-42F7-8D33-266DE9417147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ounded Rectangle 29">
                <a:extLst>
                  <a:ext uri="{FF2B5EF4-FFF2-40B4-BE49-F238E27FC236}">
                    <a16:creationId xmlns:a16="http://schemas.microsoft.com/office/drawing/2014/main" id="{DD2DBE1F-0326-42C7-B5F3-A1B7E8B47779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2" name="Picture 2" descr="Mann, Trauer, Verzweiflung, Emotion, Schmerz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r="12489"/>
          <a:stretch/>
        </p:blipFill>
        <p:spPr bwMode="auto">
          <a:xfrm>
            <a:off x="951905" y="1952997"/>
            <a:ext cx="3327402" cy="366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07" y="2607811"/>
            <a:ext cx="42481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 descr="Augen Roll, Verärgert Person, Frustriert, Verärge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r="20139"/>
          <a:stretch/>
        </p:blipFill>
        <p:spPr bwMode="auto">
          <a:xfrm>
            <a:off x="8712201" y="1711136"/>
            <a:ext cx="3330385" cy="400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52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BC554-8EB3-449B-AAF6-F95C2785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 err="1">
                <a:solidFill>
                  <a:srgbClr val="404040"/>
                </a:solidFill>
                <a:latin typeface="Calibri Light" panose="020F0302020204030204" pitchFamily="34" charset="0"/>
              </a:rPr>
              <a:t>Körper·sprache</a:t>
            </a:r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 im Gespräch richtig nutzen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DDC845-D284-4B90-8149-5475264FA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Nicht von oben 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herab</a:t>
            </a:r>
            <a:r>
              <a:rPr lang="de-DE" sz="25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·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schauen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, das wirkt bedrohlich. </a:t>
            </a:r>
          </a:p>
          <a:p>
            <a:pPr rtl="0"/>
            <a:endParaRPr lang="de-DE" sz="2400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Immer auf 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Augen</a:t>
            </a:r>
            <a:r>
              <a:rPr lang="de-DE" sz="25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·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höhe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begegnen. </a:t>
            </a:r>
          </a:p>
          <a:p>
            <a:pPr rtl="0"/>
            <a:endParaRPr lang="de-DE" sz="2400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Versuchen Sie Ruhe 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aus</a:t>
            </a:r>
            <a:r>
              <a:rPr lang="de-DE" sz="25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·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zu</a:t>
            </a:r>
            <a:r>
              <a:rPr lang="de-DE" sz="25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·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strahlen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.</a:t>
            </a:r>
          </a:p>
          <a:p>
            <a:pPr rtl="0"/>
            <a:endParaRPr lang="de-DE" sz="2400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Behalten Sie eine offene 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Körper</a:t>
            </a:r>
            <a:r>
              <a:rPr lang="de-DE" sz="25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·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haltung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( z.B. Arme nicht 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ver</a:t>
            </a:r>
            <a:r>
              <a:rPr lang="de-DE" sz="25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·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schränken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). </a:t>
            </a:r>
          </a:p>
          <a:p>
            <a:pPr rtl="0"/>
            <a:endParaRPr lang="de-DE" sz="2400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rtl="0">
              <a:buSzPts val="2400"/>
              <a:buFont typeface="Arial" panose="020B0604020202020204" pitchFamily="34" charset="0"/>
              <a:buChar char="•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Wählen Sie die richtige räumliche Beziehung. </a:t>
            </a:r>
          </a:p>
          <a:p>
            <a:pPr lvl="1" rtl="0"/>
            <a:r>
              <a:rPr lang="de-DE" sz="21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(Erinnern Sie sich an die Positionen aus der letzten </a:t>
            </a:r>
            <a:r>
              <a:rPr lang="de-DE" sz="21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Lern·einheit</a:t>
            </a:r>
            <a:r>
              <a:rPr lang="de-DE" sz="21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.)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1042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6F5D88-71E1-4C2A-8E78-DBF42E6F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 err="1">
                <a:solidFill>
                  <a:srgbClr val="404040"/>
                </a:solidFill>
                <a:latin typeface="Calibri Light" panose="020F0302020204030204" pitchFamily="34" charset="0"/>
              </a:rPr>
              <a:t>Körper·sprache</a:t>
            </a:r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 im Beruf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9B43A6-E8C8-4C09-9329-140D19D6C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rtl="0">
              <a:buSzPts val="2400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Der Körper ist ein schlechter Lügner.</a:t>
            </a:r>
          </a:p>
          <a:p>
            <a:pPr rtl="0">
              <a:buSzPts val="2400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Wenn Menschen sprechen, bewerten wir die Aussage.</a:t>
            </a:r>
          </a:p>
          <a:p>
            <a:pPr rtl="0">
              <a:buSzPts val="2400"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55% dieser Bewertung machen Menschen von der </a:t>
            </a:r>
            <a:r>
              <a:rPr lang="de-DE" sz="24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Körper·sprache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des andern abhängig.</a:t>
            </a:r>
          </a:p>
          <a:p>
            <a:pPr rtl="0">
              <a:buSzPts val="2400"/>
              <a:buFont typeface="Calibri" panose="020F0502020204030204" pitchFamily="34" charset="0"/>
              <a:buChar char=" "/>
            </a:pPr>
            <a:r>
              <a:rPr lang="de-DE" sz="2400" dirty="0">
                <a:solidFill>
                  <a:srgbClr val="40404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Das ist mehr als die Hälfte.</a:t>
            </a:r>
          </a:p>
          <a:p>
            <a:pPr marL="0" indent="0" rtl="0">
              <a:buSzPts val="2400"/>
              <a:buNone/>
            </a:pPr>
            <a:r>
              <a:rPr lang="de-DE" sz="2400" b="0" i="1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In wichtigen Gesprächen sollte man:</a:t>
            </a: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DD292342-31FB-48D1-9323-2772F76480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0877238"/>
              </p:ext>
            </p:extLst>
          </p:nvPr>
        </p:nvGraphicFramePr>
        <p:xfrm>
          <a:off x="1473199" y="4038599"/>
          <a:ext cx="9090025" cy="2061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9828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0BA2A-6B30-478E-A5A2-B2407D23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Gefahren beim Deuten der </a:t>
            </a:r>
            <a:r>
              <a:rPr lang="de-DE" b="1" i="0" u="none" strike="noStrike" kern="1200" baseline="0" dirty="0" err="1">
                <a:solidFill>
                  <a:srgbClr val="404040"/>
                </a:solidFill>
                <a:latin typeface="Calibri Light" panose="020F0302020204030204" pitchFamily="34" charset="0"/>
              </a:rPr>
              <a:t>Körper·sprache</a:t>
            </a:r>
            <a:endParaRPr lang="de-DE" dirty="0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0E12BD47-7A75-4C5A-BFC4-7123331EE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711870"/>
              </p:ext>
            </p:extLst>
          </p:nvPr>
        </p:nvGraphicFramePr>
        <p:xfrm>
          <a:off x="838200" y="161607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8815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81364-16EB-4169-8E4C-82C709EE6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Gefahren beim deuten der </a:t>
            </a:r>
            <a:r>
              <a:rPr lang="de-DE" b="1" i="0" u="none" strike="noStrike" kern="1200" baseline="0" dirty="0" err="1">
                <a:solidFill>
                  <a:srgbClr val="404040"/>
                </a:solidFill>
                <a:latin typeface="Calibri Light" panose="020F0302020204030204" pitchFamily="34" charset="0"/>
              </a:rPr>
              <a:t>Körper·sprache</a:t>
            </a:r>
            <a:endParaRPr lang="de-DE" dirty="0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CEF153E2-C52C-42C1-BA63-65FB5B5FAF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667565"/>
              </p:ext>
            </p:extLst>
          </p:nvPr>
        </p:nvGraphicFramePr>
        <p:xfrm>
          <a:off x="838200" y="15589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274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225A00-7A5E-4556-8DCE-6198C11F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de-DE" b="1" dirty="0" err="1"/>
              <a:t>Arbeits·blatt</a:t>
            </a:r>
            <a:r>
              <a:rPr lang="de-DE" b="1" dirty="0"/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62FF14FE-04F3-41B3-A987-88DE9B40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280" y="2811104"/>
            <a:ext cx="1357966" cy="292811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A34B8C-2080-4BF0-807B-AF7F8EFD8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endParaRPr lang="de-DE" sz="2400" b="0" i="0" u="none" strike="noStrike" kern="1200" baseline="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b="0" i="0" u="none" strike="noStrike" kern="1200" baseline="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Sie sind gefragt:</a:t>
            </a:r>
          </a:p>
          <a:p>
            <a:pPr rtl="0"/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Bearbeiten Sie auf dem </a:t>
            </a:r>
            <a:r>
              <a:rPr lang="de-DE" sz="2400" b="0" i="0" u="none" strike="noStrike" kern="1200" baseline="0" dirty="0" err="1">
                <a:latin typeface="Calibri" panose="020F0502020204030204" pitchFamily="34" charset="0"/>
              </a:rPr>
              <a:t>Arbeits·blatt</a:t>
            </a: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 die </a:t>
            </a:r>
            <a:r>
              <a:rPr lang="de-DE" sz="2400" b="1" i="0" u="none" strike="noStrike" kern="1200" baseline="0" dirty="0">
                <a:latin typeface="Calibri" panose="020F0502020204030204" pitchFamily="34" charset="0"/>
              </a:rPr>
              <a:t>Aufgaben 2-5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84714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3D573-4DE7-4A99-A57C-5618E82B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 err="1">
                <a:solidFill>
                  <a:srgbClr val="404040"/>
                </a:solidFill>
                <a:latin typeface="Calibri Light" panose="020F0302020204030204" pitchFamily="34" charset="0"/>
              </a:rPr>
              <a:t>Körper·sprache</a:t>
            </a:r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 in verschiedenen Kulturen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B85900-C7D7-4833-91E2-963A4A558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>
              <a:buSzPts val="2400"/>
              <a:buFont typeface="Calibri" panose="020F0502020204030204" pitchFamily="34" charset="0"/>
              <a:buChar char=" "/>
            </a:pPr>
            <a:r>
              <a:rPr lang="de-DE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Je nach Kultur gibt es </a:t>
            </a:r>
            <a:r>
              <a:rPr lang="de-DE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unter·schiedliche</a:t>
            </a:r>
            <a:r>
              <a:rPr lang="de-DE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Be·deutungen</a:t>
            </a:r>
            <a:r>
              <a:rPr lang="de-DE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von </a:t>
            </a:r>
            <a:r>
              <a:rPr lang="de-DE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Körper·sprache</a:t>
            </a:r>
            <a:r>
              <a:rPr lang="de-DE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.</a:t>
            </a:r>
          </a:p>
          <a:p>
            <a:pPr rtl="0">
              <a:buSzPts val="2400"/>
              <a:buFont typeface="Calibri" panose="020F0502020204030204" pitchFamily="34" charset="0"/>
              <a:buChar char=" "/>
            </a:pPr>
            <a:r>
              <a:rPr lang="de-DE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Die Signale der </a:t>
            </a:r>
            <a:r>
              <a:rPr lang="de-DE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Körper·sprache</a:t>
            </a:r>
            <a:r>
              <a:rPr lang="de-DE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können in anderen Ländern </a:t>
            </a:r>
            <a:r>
              <a:rPr lang="de-DE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unter·schiedliche</a:t>
            </a:r>
            <a:r>
              <a:rPr lang="de-DE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Be·deutungen</a:t>
            </a:r>
            <a:r>
              <a:rPr lang="de-DE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 haben </a:t>
            </a:r>
          </a:p>
          <a:p>
            <a:pPr rtl="0">
              <a:buSzPts val="2400"/>
              <a:buFont typeface="Calibri" panose="020F0502020204030204" pitchFamily="34" charset="0"/>
              <a:buChar char=" "/>
            </a:pPr>
            <a:r>
              <a:rPr lang="de-DE" b="0" i="1" u="sng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Zum Beispiel:</a:t>
            </a:r>
            <a:endParaRPr lang="de-DE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rtl="0"/>
            <a:endParaRPr lang="de-DE" sz="1800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C6883007-3D2E-4A0F-B542-0071F2BE0E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104149"/>
              </p:ext>
            </p:extLst>
          </p:nvPr>
        </p:nvGraphicFramePr>
        <p:xfrm>
          <a:off x="1168400" y="4001294"/>
          <a:ext cx="9321800" cy="1966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9135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69220564-C135-4C03-B194-849878ABB879}"/>
              </a:ext>
            </a:extLst>
          </p:cNvPr>
          <p:cNvSpPr/>
          <p:nvPr/>
        </p:nvSpPr>
        <p:spPr>
          <a:xfrm>
            <a:off x="7392761" y="5317898"/>
            <a:ext cx="1071154" cy="3775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4BAEEA91-931D-45CD-9C39-8C111CC4D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212684"/>
              </p:ext>
            </p:extLst>
          </p:nvPr>
        </p:nvGraphicFramePr>
        <p:xfrm>
          <a:off x="412537" y="175367"/>
          <a:ext cx="8505825" cy="1811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131BE0CA-0CDD-409F-AD50-4CEB61C5B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095059"/>
              </p:ext>
            </p:extLst>
          </p:nvPr>
        </p:nvGraphicFramePr>
        <p:xfrm>
          <a:off x="412538" y="2009094"/>
          <a:ext cx="8505824" cy="1811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5240589A-2502-43FA-85DA-A007FA3B9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007612"/>
              </p:ext>
            </p:extLst>
          </p:nvPr>
        </p:nvGraphicFramePr>
        <p:xfrm>
          <a:off x="412538" y="3803731"/>
          <a:ext cx="8505824" cy="2158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25D5D0FB-C26A-47EC-BF0E-04A7BC57180B}"/>
              </a:ext>
            </a:extLst>
          </p:cNvPr>
          <p:cNvSpPr txBox="1"/>
          <p:nvPr/>
        </p:nvSpPr>
        <p:spPr>
          <a:xfrm>
            <a:off x="9382125" y="2181225"/>
            <a:ext cx="2305050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Bei Gesprächen immer darauf achten, welche Kultur der </a:t>
            </a:r>
            <a:r>
              <a:rPr lang="de-DE" sz="2000" dirty="0" err="1">
                <a:solidFill>
                  <a:schemeClr val="bg1"/>
                </a:solidFill>
              </a:rPr>
              <a:t>Gesprächs·partner</a:t>
            </a:r>
            <a:r>
              <a:rPr lang="de-DE" sz="2000" dirty="0">
                <a:solidFill>
                  <a:schemeClr val="bg1"/>
                </a:solidFill>
              </a:rPr>
              <a:t> hat!</a:t>
            </a:r>
          </a:p>
        </p:txBody>
      </p:sp>
    </p:spTree>
    <p:extLst>
      <p:ext uri="{BB962C8B-B14F-4D97-AF65-F5344CB8AC3E}">
        <p14:creationId xmlns:p14="http://schemas.microsoft.com/office/powerpoint/2010/main" val="632733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de-DE" sz="3700" b="1" dirty="0"/>
              <a:t>Warum denken Sie, dass Körper-sprache wichtig ist?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673CEC9B-1AC8-453B-AEAB-31D77743A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280" y="2811104"/>
            <a:ext cx="1357966" cy="292811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79104" y="2792056"/>
            <a:ext cx="6282169" cy="2254009"/>
          </a:xfrm>
        </p:spPr>
        <p:txBody>
          <a:bodyPr>
            <a:normAutofit fontScale="92500" lnSpcReduction="20000"/>
          </a:bodyPr>
          <a:lstStyle/>
          <a:p>
            <a:pPr marL="0" indent="0" rtl="0">
              <a:buNone/>
            </a:pPr>
            <a:endParaRPr lang="de-DE" sz="2400" b="0" i="0" u="none" strike="noStrike" kern="1200" baseline="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b="0" i="0" u="none" strike="noStrike" kern="1200" baseline="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Sie sind gefragt:</a:t>
            </a:r>
          </a:p>
          <a:p>
            <a:pPr marL="0" indent="0" rtl="0">
              <a:buNone/>
            </a:pP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Schreiben Sie auf das Kärtchen,</a:t>
            </a:r>
            <a:r>
              <a:rPr lang="de-DE" sz="2400" dirty="0">
                <a:latin typeface="Calibri" panose="020F0502020204030204" pitchFamily="34" charset="0"/>
              </a:rPr>
              <a:t> was Sie dazu denken.</a:t>
            </a:r>
            <a:endParaRPr lang="de-DE" sz="2400" b="1" i="0" u="none" strike="noStrike" kern="1200" baseline="0" dirty="0">
              <a:latin typeface="Calibri" panose="020F0502020204030204" pitchFamily="34" charset="0"/>
            </a:endParaRP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75311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225A00-7A5E-4556-8DCE-6198C11F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de-DE" b="1" dirty="0" err="1"/>
              <a:t>Arbeits·blatt</a:t>
            </a:r>
            <a:r>
              <a:rPr lang="de-DE" b="1" dirty="0"/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62FF14FE-04F3-41B3-A987-88DE9B40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280" y="2811104"/>
            <a:ext cx="1357966" cy="292811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A34B8C-2080-4BF0-807B-AF7F8EFD8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endParaRPr lang="de-DE" sz="2400" b="0" i="0" u="none" strike="noStrike" kern="1200" baseline="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b="0" i="0" u="none" strike="noStrike" kern="1200" baseline="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Sie sind gefragt:</a:t>
            </a:r>
          </a:p>
          <a:p>
            <a:pPr rtl="0"/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Bearbeiten Sie auf dem </a:t>
            </a:r>
            <a:r>
              <a:rPr lang="de-DE" sz="2400" b="0" i="0" u="none" strike="noStrike" kern="1200" baseline="0" dirty="0" err="1">
                <a:latin typeface="Calibri" panose="020F0502020204030204" pitchFamily="34" charset="0"/>
              </a:rPr>
              <a:t>Arbeits·blatt</a:t>
            </a: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 die </a:t>
            </a:r>
            <a:r>
              <a:rPr lang="de-DE" sz="2400" b="1" i="0" u="none" strike="noStrike" kern="1200" baseline="0" dirty="0">
                <a:latin typeface="Calibri" panose="020F0502020204030204" pitchFamily="34" charset="0"/>
              </a:rPr>
              <a:t>Aufgabe 6.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32393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CF4C9BCB-4C4F-4164-97E4-BADCDE53406F}"/>
              </a:ext>
            </a:extLst>
          </p:cNvPr>
          <p:cNvSpPr/>
          <p:nvPr/>
        </p:nvSpPr>
        <p:spPr>
          <a:xfrm>
            <a:off x="1962150" y="2065338"/>
            <a:ext cx="8039100" cy="1495425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8C1815-E6B5-4A85-9FBF-00483FEBB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„</a:t>
            </a:r>
            <a:r>
              <a:rPr lang="de-DE" dirty="0" err="1">
                <a:solidFill>
                  <a:schemeClr val="bg1"/>
                </a:solidFill>
              </a:rPr>
              <a:t>Körper·sprache</a:t>
            </a:r>
            <a:r>
              <a:rPr lang="de-DE" dirty="0">
                <a:solidFill>
                  <a:schemeClr val="bg1"/>
                </a:solidFill>
              </a:rPr>
              <a:t> ist wie gesprochene Sprache. 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Aber sie kann nicht lügen“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			Samy Molcho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877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3F79C0-2970-4DDE-8805-574B1D7AC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715" y="2130425"/>
            <a:ext cx="10515600" cy="4351338"/>
          </a:xfrm>
        </p:spPr>
        <p:txBody>
          <a:bodyPr/>
          <a:lstStyle/>
          <a:p>
            <a:pPr marL="0" indent="0" algn="ctr" rtl="0">
              <a:buNone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		</a:t>
            </a:r>
            <a:r>
              <a:rPr lang="de-DE" sz="3200" b="0" i="0" u="none" strike="noStrike" kern="1200" baseline="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„ Der Körper ist der </a:t>
            </a:r>
            <a:r>
              <a:rPr lang="de-DE" sz="3200" b="0" i="0" u="none" strike="noStrike" kern="1200" baseline="0" dirty="0" err="1">
                <a:solidFill>
                  <a:srgbClr val="404040"/>
                </a:solidFill>
                <a:latin typeface="Arial Rounded MT Bold" panose="020F0704030504030204" pitchFamily="34" charset="0"/>
              </a:rPr>
              <a:t>Über</a:t>
            </a:r>
            <a:r>
              <a:rPr lang="de-DE" sz="32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·</a:t>
            </a:r>
            <a:r>
              <a:rPr lang="de-DE" sz="3200" b="0" i="0" u="none" strike="noStrike" kern="1200" baseline="0" dirty="0" err="1">
                <a:solidFill>
                  <a:srgbClr val="404040"/>
                </a:solidFill>
                <a:latin typeface="Arial Rounded MT Bold" panose="020F0704030504030204" pitchFamily="34" charset="0"/>
              </a:rPr>
              <a:t>setzer</a:t>
            </a:r>
            <a:r>
              <a:rPr lang="de-DE" sz="3200" b="0" i="0" u="none" strike="noStrike" kern="1200" baseline="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 </a:t>
            </a:r>
            <a:br>
              <a:rPr lang="de-DE" sz="3200" b="0" i="0" u="none" strike="noStrike" kern="1200" baseline="0" dirty="0">
                <a:solidFill>
                  <a:srgbClr val="404040"/>
                </a:solidFill>
                <a:latin typeface="Arial Rounded MT Bold" panose="020F0704030504030204" pitchFamily="34" charset="0"/>
              </a:rPr>
            </a:br>
            <a:r>
              <a:rPr lang="de-DE" sz="3200" b="0" i="0" u="none" strike="noStrike" kern="1200" baseline="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		der Seele ins </a:t>
            </a:r>
            <a:r>
              <a:rPr lang="de-DE" sz="3200" b="0" i="0" u="none" strike="noStrike" kern="1200" baseline="0" dirty="0" err="1">
                <a:solidFill>
                  <a:srgbClr val="404040"/>
                </a:solidFill>
                <a:latin typeface="Arial Rounded MT Bold" panose="020F0704030504030204" pitchFamily="34" charset="0"/>
              </a:rPr>
              <a:t>Sicht</a:t>
            </a:r>
            <a:r>
              <a:rPr lang="de-DE" sz="3200" b="0" i="0" u="none" strike="noStrike" kern="1200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·</a:t>
            </a:r>
            <a:r>
              <a:rPr lang="de-DE" sz="3200" b="0" i="0" u="none" strike="noStrike" kern="1200" baseline="0" dirty="0" err="1">
                <a:solidFill>
                  <a:srgbClr val="404040"/>
                </a:solidFill>
                <a:latin typeface="Arial Rounded MT Bold" panose="020F0704030504030204" pitchFamily="34" charset="0"/>
              </a:rPr>
              <a:t>bare</a:t>
            </a:r>
            <a:r>
              <a:rPr lang="de-DE" sz="3200" b="0" i="0" u="none" strike="noStrike" kern="1200" baseline="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“</a:t>
            </a:r>
          </a:p>
          <a:p>
            <a:pPr algn="ctr" rtl="0"/>
            <a:endParaRPr lang="de-DE" sz="3200" b="0" i="0" u="none" strike="noStrike" kern="1200" baseline="0" dirty="0">
              <a:solidFill>
                <a:srgbClr val="404040"/>
              </a:solidFill>
              <a:latin typeface="Arial Rounded MT Bold" panose="020F0704030504030204" pitchFamily="34" charset="0"/>
            </a:endParaRPr>
          </a:p>
          <a:p>
            <a:pPr algn="ctr" rtl="0"/>
            <a:endParaRPr lang="de-DE" sz="2400" dirty="0">
              <a:solidFill>
                <a:srgbClr val="404040"/>
              </a:solidFill>
              <a:latin typeface="Arial Rounded MT Bold" panose="020F0704030504030204" pitchFamily="34" charset="0"/>
            </a:endParaRPr>
          </a:p>
          <a:p>
            <a:pPr marL="0" indent="0" algn="ctr" rtl="0">
              <a:buNone/>
            </a:pPr>
            <a:r>
              <a:rPr lang="de-DE" sz="2400" b="0" i="0" u="none" strike="noStrike" kern="1200" baseline="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		Christian Morgenstern </a:t>
            </a:r>
          </a:p>
          <a:p>
            <a:pPr rtl="0"/>
            <a:endParaRPr lang="de-DE" sz="1800" b="0" i="0" u="none" strike="noStrike" kern="1200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endParaRPr lang="de-DE" dirty="0"/>
          </a:p>
        </p:txBody>
      </p:sp>
      <p:pic>
        <p:nvPicPr>
          <p:cNvPr id="4" name="Grafik 3" descr="Customer service man hand on face">
            <a:extLst>
              <a:ext uri="{FF2B5EF4-FFF2-40B4-BE49-F238E27FC236}">
                <a16:creationId xmlns:a16="http://schemas.microsoft.com/office/drawing/2014/main" id="{060DAEB0-F3A4-4BA3-945E-D3D8D78F8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3" y="1271588"/>
            <a:ext cx="4443811" cy="41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5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045C5-C27F-4DAF-9049-A41ED44B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de-DE" sz="3700" b="1" dirty="0"/>
              <a:t>Der Körper ist der </a:t>
            </a:r>
            <a:r>
              <a:rPr lang="de-DE" sz="3700" b="1" dirty="0" err="1"/>
              <a:t>Über·setzer</a:t>
            </a:r>
            <a:r>
              <a:rPr lang="de-DE" sz="3700" b="1" dirty="0"/>
              <a:t> der Seele ins </a:t>
            </a:r>
            <a:r>
              <a:rPr lang="de-DE" sz="3700" b="1" dirty="0" err="1"/>
              <a:t>Sicht·bare</a:t>
            </a:r>
            <a:endParaRPr lang="de-DE" sz="37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069689D4-3579-4854-BE73-95B467F2E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280" y="2811104"/>
            <a:ext cx="1357966" cy="292811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05344D-D74A-4095-851A-ABFF782EF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104" y="2196658"/>
            <a:ext cx="6282169" cy="3215749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endParaRPr lang="de-DE" sz="2400" b="0" i="0" u="none" strike="noStrike" kern="1200" baseline="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2400" b="0" i="0" u="none" strike="noStrike" kern="1200" baseline="0" dirty="0">
              <a:latin typeface="Calibri" panose="020F0502020204030204" pitchFamily="34" charset="0"/>
            </a:endParaRPr>
          </a:p>
          <a:p>
            <a:pPr marL="0" indent="0" rtl="0">
              <a:buNone/>
            </a:pPr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Sie sind gefragt:</a:t>
            </a:r>
          </a:p>
          <a:p>
            <a:pPr rtl="0"/>
            <a:r>
              <a:rPr lang="de-DE" sz="2400" b="0" i="0" u="none" strike="noStrike" kern="1200" baseline="0" dirty="0">
                <a:latin typeface="Calibri" panose="020F0502020204030204" pitchFamily="34" charset="0"/>
              </a:rPr>
              <a:t>Wie ist diese Aussage gemeint?</a:t>
            </a:r>
          </a:p>
          <a:p>
            <a:pPr rtl="0"/>
            <a:r>
              <a:rPr lang="de-DE" sz="2400" dirty="0">
                <a:latin typeface="Calibri" panose="020F0502020204030204" pitchFamily="34" charset="0"/>
              </a:rPr>
              <a:t>Was verstehen Sie unter der Seele?</a:t>
            </a:r>
          </a:p>
          <a:p>
            <a:pPr rtl="0"/>
            <a:r>
              <a:rPr lang="de-DE" sz="2400" i="0" u="none" strike="noStrike" kern="1200" baseline="0" dirty="0">
                <a:latin typeface="Calibri" panose="020F0502020204030204" pitchFamily="34" charset="0"/>
              </a:rPr>
              <a:t>Was ist für Sie „der Körper“?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550605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1EC52-793E-4046-BCDB-E3FA49CB2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Der Körper und seine Sprache</a:t>
            </a:r>
            <a:endParaRPr lang="de-DE" dirty="0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7FA16C50-725D-4026-A168-E2EF297639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16731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200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80E18-2482-49AB-8CD0-7FE158E5F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de-DE" b="1" i="0" u="none" strike="noStrike" kern="1200" baseline="0" dirty="0">
                <a:latin typeface="Calibri Light" panose="020F0302020204030204" pitchFamily="34" charset="0"/>
              </a:rPr>
              <a:t>Der Körper des Menschen</a:t>
            </a:r>
            <a:endParaRPr lang="de-DE" dirty="0"/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Skelett mit einfarbiger Füllung">
            <a:extLst>
              <a:ext uri="{FF2B5EF4-FFF2-40B4-BE49-F238E27FC236}">
                <a16:creationId xmlns:a16="http://schemas.microsoft.com/office/drawing/2014/main" id="{07D38E92-14EF-476B-9AC3-032F5AFAA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3206" y="2811104"/>
            <a:ext cx="2928114" cy="292811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B55810-8380-4409-8965-22F167683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 lnSpcReduction="10000"/>
          </a:bodyPr>
          <a:lstStyle/>
          <a:p>
            <a:r>
              <a:rPr lang="de-DE" sz="2400" dirty="0"/>
              <a:t>Der menschliche Körper ist ein organisiertes </a:t>
            </a:r>
            <a:r>
              <a:rPr lang="de-DE" sz="2400" dirty="0" err="1"/>
              <a:t>Ge·bilde</a:t>
            </a:r>
            <a:r>
              <a:rPr lang="de-DE" sz="2400" dirty="0"/>
              <a:t>. </a:t>
            </a:r>
          </a:p>
          <a:p>
            <a:r>
              <a:rPr lang="de-DE" sz="2400" dirty="0"/>
              <a:t>Er besteht aus einzelnen Zellen.</a:t>
            </a:r>
          </a:p>
          <a:p>
            <a:endParaRPr lang="de-DE" sz="2400" dirty="0"/>
          </a:p>
          <a:p>
            <a:r>
              <a:rPr lang="de-DE" sz="2400" dirty="0"/>
              <a:t>Die verschiedenen Zellen arbeiten im Körper zusammen.</a:t>
            </a:r>
          </a:p>
          <a:p>
            <a:r>
              <a:rPr lang="de-DE" sz="2400" dirty="0"/>
              <a:t>Sie </a:t>
            </a:r>
            <a:r>
              <a:rPr lang="de-DE" sz="2400" dirty="0" err="1"/>
              <a:t>über·nehmen</a:t>
            </a:r>
            <a:r>
              <a:rPr lang="de-DE" sz="2400" dirty="0"/>
              <a:t> im Körper viele wichtige Aufgaben, damit wir leben können.</a:t>
            </a:r>
          </a:p>
          <a:p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49446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nd: nach oben gekippt 7">
            <a:extLst>
              <a:ext uri="{FF2B5EF4-FFF2-40B4-BE49-F238E27FC236}">
                <a16:creationId xmlns:a16="http://schemas.microsoft.com/office/drawing/2014/main" id="{63449075-5CA1-416A-8F7C-18F103689B49}"/>
              </a:ext>
            </a:extLst>
          </p:cNvPr>
          <p:cNvSpPr/>
          <p:nvPr/>
        </p:nvSpPr>
        <p:spPr>
          <a:xfrm>
            <a:off x="261802" y="3429000"/>
            <a:ext cx="10349592" cy="714375"/>
          </a:xfrm>
          <a:prstGeom prst="ribbon2">
            <a:avLst>
              <a:gd name="adj1" fmla="val 16667"/>
              <a:gd name="adj2" fmla="val 72439"/>
            </a:avLst>
          </a:prstGeom>
          <a:solidFill>
            <a:srgbClr val="B4C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C2B81-AC23-450E-9D3B-28B873B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Die Seele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CFA5419-ADC9-45B0-A26E-5ED70DF9D5FF}"/>
              </a:ext>
            </a:extLst>
          </p:cNvPr>
          <p:cNvSpPr txBox="1"/>
          <p:nvPr/>
        </p:nvSpPr>
        <p:spPr>
          <a:xfrm>
            <a:off x="838200" y="1690687"/>
            <a:ext cx="1051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Die Seele lässt sich schwierig beschreiben.</a:t>
            </a:r>
            <a:br>
              <a:rPr lang="de-DE" sz="2400" dirty="0"/>
            </a:br>
            <a:r>
              <a:rPr lang="de-DE" sz="2400" dirty="0"/>
              <a:t>Die Seele kann man nicht sehen oder anfassen.</a:t>
            </a:r>
          </a:p>
          <a:p>
            <a:endParaRPr lang="de-DE" sz="2400" dirty="0"/>
          </a:p>
          <a:p>
            <a:r>
              <a:rPr lang="de-DE" sz="2400" dirty="0"/>
              <a:t>Im Duden steht:</a:t>
            </a:r>
          </a:p>
          <a:p>
            <a:endParaRPr lang="de-DE" sz="2400" dirty="0"/>
          </a:p>
          <a:p>
            <a:r>
              <a:rPr lang="de-DE" sz="2400" dirty="0"/>
              <a:t>	Seele ist alles, was ein Mensch denkt, fühlt und empfindet.</a:t>
            </a:r>
          </a:p>
          <a:p>
            <a:endParaRPr lang="de-DE" sz="2400" dirty="0"/>
          </a:p>
          <a:p>
            <a:r>
              <a:rPr lang="de-DE" sz="2400" dirty="0"/>
              <a:t>In </a:t>
            </a:r>
            <a:r>
              <a:rPr lang="de-DE" sz="2400" dirty="0" err="1"/>
              <a:t>Welt·religionen</a:t>
            </a:r>
            <a:r>
              <a:rPr lang="de-DE" sz="2400" dirty="0"/>
              <a:t> wie dem Islam oder dem Christentum heißt es:</a:t>
            </a:r>
          </a:p>
          <a:p>
            <a:r>
              <a:rPr lang="de-DE" sz="2400" dirty="0"/>
              <a:t>Die „Seele“ lebt weiter, auch wenn der Körper stirbt.</a:t>
            </a:r>
          </a:p>
          <a:p>
            <a:endParaRPr lang="de-DE" sz="2400" dirty="0"/>
          </a:p>
          <a:p>
            <a:r>
              <a:rPr lang="de-DE" sz="2400" dirty="0"/>
              <a:t>Die Seele ist ein Teil des Menschen, der </a:t>
            </a:r>
            <a:r>
              <a:rPr lang="de-DE" sz="2400" u="sng" dirty="0"/>
              <a:t>nicht körperlich </a:t>
            </a:r>
            <a:r>
              <a:rPr lang="de-DE" sz="2400" dirty="0"/>
              <a:t>ist.</a:t>
            </a:r>
          </a:p>
        </p:txBody>
      </p:sp>
    </p:spTree>
    <p:extLst>
      <p:ext uri="{BB962C8B-B14F-4D97-AF65-F5344CB8AC3E}">
        <p14:creationId xmlns:p14="http://schemas.microsoft.com/office/powerpoint/2010/main" val="2632943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BC39B-D336-4FE0-801F-B9F618EA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kern="1200" baseline="0" dirty="0">
                <a:solidFill>
                  <a:srgbClr val="404040"/>
                </a:solidFill>
                <a:latin typeface="Calibri Light" panose="020F0302020204030204" pitchFamily="34" charset="0"/>
              </a:rPr>
              <a:t>Emotionen</a:t>
            </a:r>
            <a:endParaRPr lang="de-DE" dirty="0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E2631C66-F27A-4211-8043-47CAAE24BD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26850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3581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4B22EF6CADC40A0F49FC94C6100E5" ma:contentTypeVersion="2" ma:contentTypeDescription="Ein neues Dokument erstellen." ma:contentTypeScope="" ma:versionID="0008fd43c6db9bd59e8cbd90ff435716">
  <xsd:schema xmlns:xsd="http://www.w3.org/2001/XMLSchema" xmlns:xs="http://www.w3.org/2001/XMLSchema" xmlns:p="http://schemas.microsoft.com/office/2006/metadata/properties" xmlns:ns2="a9a87390-f78c-4828-860f-f457f5651db0" xmlns:ns3="http://schemas.microsoft.com/sharepoint/v4" targetNamespace="http://schemas.microsoft.com/office/2006/metadata/properties" ma:root="true" ma:fieldsID="96574fd65fa85b72d16d860389d1bd3b" ns2:_="" ns3:_="">
    <xsd:import namespace="a9a87390-f78c-4828-860f-f457f5651db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87390-f78c-4828-860f-f457f5651db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0C3AE6B3-54A7-4B83-A58F-46EE940FD4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719BA8-F226-4100-9FCB-0E2934BB0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a87390-f78c-4828-860f-f457f5651db0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63F901-FBEF-479B-9C71-5845B9900724}">
  <ds:schemaRefs>
    <ds:schemaRef ds:uri="a9a87390-f78c-4828-860f-f457f5651db0"/>
    <ds:schemaRef ds:uri="http://schemas.microsoft.com/office/infopath/2007/PartnerControls"/>
    <ds:schemaRef ds:uri="http://schemas.microsoft.com/sharepoint/v4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1566</Words>
  <Application>Microsoft Office PowerPoint</Application>
  <PresentationFormat>Breitbild</PresentationFormat>
  <Paragraphs>211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Symbol</vt:lpstr>
      <vt:lpstr>Office</vt:lpstr>
      <vt:lpstr>Benutzerdefiniertes Design</vt:lpstr>
      <vt:lpstr>Herzlich Willkommen   zum Kurs Körpersprache verstehen und bewusst einsetzten  </vt:lpstr>
      <vt:lpstr>Inhalt:</vt:lpstr>
      <vt:lpstr>Warum denken Sie, dass Körper-sprache wichtig ist?</vt:lpstr>
      <vt:lpstr>PowerPoint-Präsentation</vt:lpstr>
      <vt:lpstr>Der Körper ist der Über·setzer der Seele ins Sicht·bare</vt:lpstr>
      <vt:lpstr>Der Körper und seine Sprache</vt:lpstr>
      <vt:lpstr>Der Körper des Menschen</vt:lpstr>
      <vt:lpstr>Die Seele</vt:lpstr>
      <vt:lpstr>Emotionen</vt:lpstr>
      <vt:lpstr>Wo entstehen Emotionen? </vt:lpstr>
      <vt:lpstr>Das Limbische System</vt:lpstr>
      <vt:lpstr>Emotionen </vt:lpstr>
      <vt:lpstr>Kommunizieren – Was ist das?</vt:lpstr>
      <vt:lpstr>Wie kommunizieren wir?</vt:lpstr>
      <vt:lpstr>Mimik – Gesichts·ausdruck</vt:lpstr>
      <vt:lpstr>Blick·kontakt</vt:lpstr>
      <vt:lpstr>Welche Emotionen sehen Sie in diesen Gesichtern?</vt:lpstr>
      <vt:lpstr>Gestik</vt:lpstr>
      <vt:lpstr>Was bedeuten diese Gesten?</vt:lpstr>
      <vt:lpstr>Körper·haltung</vt:lpstr>
      <vt:lpstr>Signale durch Körper·haltung</vt:lpstr>
      <vt:lpstr>Was fühlen Sie bei diesen Körper·haltungen?</vt:lpstr>
      <vt:lpstr>Körper·sprache im Gespräch richtig nutzen</vt:lpstr>
      <vt:lpstr>Körper·sprache im Beruf</vt:lpstr>
      <vt:lpstr>Gefahren beim Deuten der Körper·sprache</vt:lpstr>
      <vt:lpstr>Gefahren beim deuten der Körper·sprache</vt:lpstr>
      <vt:lpstr>Arbeits·blatt </vt:lpstr>
      <vt:lpstr>Körper·sprache in verschiedenen Kulturen</vt:lpstr>
      <vt:lpstr>PowerPoint-Präsentation</vt:lpstr>
      <vt:lpstr>Arbeits·blatt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Ventimiglia, Boris</dc:creator>
  <cp:lastModifiedBy>Spagert, Lina</cp:lastModifiedBy>
  <cp:revision>29</cp:revision>
  <dcterms:created xsi:type="dcterms:W3CDTF">2020-01-31T10:12:49Z</dcterms:created>
  <dcterms:modified xsi:type="dcterms:W3CDTF">2021-11-05T12:04:26Z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0x01010008F4B22EF6CADC40A0F49FC94C6100E5</vt:lpwstr>
  </property>
</Properties>
</file>